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305" r:id="rId5"/>
    <p:sldId id="314" r:id="rId6"/>
    <p:sldId id="294" r:id="rId7"/>
    <p:sldId id="266" r:id="rId8"/>
    <p:sldId id="306" r:id="rId9"/>
    <p:sldId id="257" r:id="rId10"/>
    <p:sldId id="258" r:id="rId11"/>
    <p:sldId id="262" r:id="rId12"/>
    <p:sldId id="259" r:id="rId13"/>
    <p:sldId id="263" r:id="rId14"/>
    <p:sldId id="260" r:id="rId15"/>
    <p:sldId id="261" r:id="rId16"/>
    <p:sldId id="265" r:id="rId17"/>
    <p:sldId id="267" r:id="rId18"/>
    <p:sldId id="274" r:id="rId19"/>
    <p:sldId id="268" r:id="rId20"/>
    <p:sldId id="269" r:id="rId21"/>
    <p:sldId id="270" r:id="rId22"/>
    <p:sldId id="271" r:id="rId23"/>
    <p:sldId id="272" r:id="rId24"/>
    <p:sldId id="275" r:id="rId25"/>
    <p:sldId id="276"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3C0B6-B19A-D471-E98F-0C97B56464E7}" v="26" dt="2023-06-18T21:42:56.309"/>
    <p1510:client id="{5A3C34DC-113E-84E5-805B-37A9D0102757}" v="5" dt="2023-06-19T14:06:05.308"/>
    <p1510:client id="{6238C5AC-1D81-D12D-DC93-A1B2B40505CA}" v="5" dt="2023-06-18T19:53:28.007"/>
    <p1510:client id="{C64A505A-7611-A8CE-20E0-38CEB5B2D455}" v="574" dt="2023-06-16T13:07:40.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laine, Julie" userId="S::julie.splaine@salford.gov.uk::7b31ebf1-7bdf-49ec-9dea-00d3c256392d" providerId="AD" clId="Web-{0283C0B6-B19A-D471-E98F-0C97B56464E7}"/>
    <pc:docChg chg="modSld">
      <pc:chgData name="Splaine, Julie" userId="S::julie.splaine@salford.gov.uk::7b31ebf1-7bdf-49ec-9dea-00d3c256392d" providerId="AD" clId="Web-{0283C0B6-B19A-D471-E98F-0C97B56464E7}" dt="2023-06-18T21:42:53.840" v="24" actId="20577"/>
      <pc:docMkLst>
        <pc:docMk/>
      </pc:docMkLst>
      <pc:sldChg chg="modSp">
        <pc:chgData name="Splaine, Julie" userId="S::julie.splaine@salford.gov.uk::7b31ebf1-7bdf-49ec-9dea-00d3c256392d" providerId="AD" clId="Web-{0283C0B6-B19A-D471-E98F-0C97B56464E7}" dt="2023-06-18T21:41:40.619" v="18" actId="20577"/>
        <pc:sldMkLst>
          <pc:docMk/>
          <pc:sldMk cId="3905500670" sldId="259"/>
        </pc:sldMkLst>
        <pc:spChg chg="mod">
          <ac:chgData name="Splaine, Julie" userId="S::julie.splaine@salford.gov.uk::7b31ebf1-7bdf-49ec-9dea-00d3c256392d" providerId="AD" clId="Web-{0283C0B6-B19A-D471-E98F-0C97B56464E7}" dt="2023-06-18T21:41:40.619" v="18" actId="20577"/>
          <ac:spMkLst>
            <pc:docMk/>
            <pc:sldMk cId="3905500670" sldId="259"/>
            <ac:spMk id="2" creationId="{00000000-0000-0000-0000-000000000000}"/>
          </ac:spMkLst>
        </pc:spChg>
      </pc:sldChg>
      <pc:sldChg chg="modSp">
        <pc:chgData name="Splaine, Julie" userId="S::julie.splaine@salford.gov.uk::7b31ebf1-7bdf-49ec-9dea-00d3c256392d" providerId="AD" clId="Web-{0283C0B6-B19A-D471-E98F-0C97B56464E7}" dt="2023-06-18T21:42:53.840" v="24" actId="20577"/>
        <pc:sldMkLst>
          <pc:docMk/>
          <pc:sldMk cId="2773548504" sldId="274"/>
        </pc:sldMkLst>
        <pc:spChg chg="mod">
          <ac:chgData name="Splaine, Julie" userId="S::julie.splaine@salford.gov.uk::7b31ebf1-7bdf-49ec-9dea-00d3c256392d" providerId="AD" clId="Web-{0283C0B6-B19A-D471-E98F-0C97B56464E7}" dt="2023-06-18T21:42:53.840" v="24" actId="20577"/>
          <ac:spMkLst>
            <pc:docMk/>
            <pc:sldMk cId="2773548504" sldId="274"/>
            <ac:spMk id="2" creationId="{00000000-0000-0000-0000-000000000000}"/>
          </ac:spMkLst>
        </pc:spChg>
      </pc:sldChg>
    </pc:docChg>
  </pc:docChgLst>
  <pc:docChgLst>
    <pc:chgData name="Splaine, Julie" userId="S::julie.splaine@salford.gov.uk::7b31ebf1-7bdf-49ec-9dea-00d3c256392d" providerId="AD" clId="Web-{5A3C34DC-113E-84E5-805B-37A9D0102757}"/>
    <pc:docChg chg="modSld">
      <pc:chgData name="Splaine, Julie" userId="S::julie.splaine@salford.gov.uk::7b31ebf1-7bdf-49ec-9dea-00d3c256392d" providerId="AD" clId="Web-{5A3C34DC-113E-84E5-805B-37A9D0102757}" dt="2023-06-19T14:02:23.348" v="3" actId="20577"/>
      <pc:docMkLst>
        <pc:docMk/>
      </pc:docMkLst>
      <pc:sldChg chg="modSp">
        <pc:chgData name="Splaine, Julie" userId="S::julie.splaine@salford.gov.uk::7b31ebf1-7bdf-49ec-9dea-00d3c256392d" providerId="AD" clId="Web-{5A3C34DC-113E-84E5-805B-37A9D0102757}" dt="2023-06-19T14:02:23.348" v="3" actId="20577"/>
        <pc:sldMkLst>
          <pc:docMk/>
          <pc:sldMk cId="64163497" sldId="267"/>
        </pc:sldMkLst>
        <pc:spChg chg="mod">
          <ac:chgData name="Splaine, Julie" userId="S::julie.splaine@salford.gov.uk::7b31ebf1-7bdf-49ec-9dea-00d3c256392d" providerId="AD" clId="Web-{5A3C34DC-113E-84E5-805B-37A9D0102757}" dt="2023-06-19T14:02:23.348" v="3" actId="20577"/>
          <ac:spMkLst>
            <pc:docMk/>
            <pc:sldMk cId="64163497" sldId="267"/>
            <ac:spMk id="2" creationId="{00000000-0000-0000-0000-000000000000}"/>
          </ac:spMkLst>
        </pc:spChg>
      </pc:sldChg>
    </pc:docChg>
  </pc:docChgLst>
  <pc:docChgLst>
    <pc:chgData name="Hayley Kearsley" userId="c75bb92a-ef43-449e-8ad5-5e90a082e90c" providerId="ADAL" clId="{0369DC4E-3878-4D2A-BA6F-98577177573F}"/>
    <pc:docChg chg="addSld delSld modSld sldOrd">
      <pc:chgData name="Hayley Kearsley" userId="c75bb92a-ef43-449e-8ad5-5e90a082e90c" providerId="ADAL" clId="{0369DC4E-3878-4D2A-BA6F-98577177573F}" dt="2023-06-14T13:34:56.314" v="34" actId="207"/>
      <pc:docMkLst>
        <pc:docMk/>
      </pc:docMkLst>
      <pc:sldChg chg="add del">
        <pc:chgData name="Hayley Kearsley" userId="c75bb92a-ef43-449e-8ad5-5e90a082e90c" providerId="ADAL" clId="{0369DC4E-3878-4D2A-BA6F-98577177573F}" dt="2023-06-14T13:32:43.253" v="3" actId="2696"/>
        <pc:sldMkLst>
          <pc:docMk/>
          <pc:sldMk cId="2027939840" sldId="256"/>
        </pc:sldMkLst>
      </pc:sldChg>
      <pc:sldChg chg="modSp add">
        <pc:chgData name="Hayley Kearsley" userId="c75bb92a-ef43-449e-8ad5-5e90a082e90c" providerId="ADAL" clId="{0369DC4E-3878-4D2A-BA6F-98577177573F}" dt="2023-06-14T13:34:56.314" v="34" actId="207"/>
        <pc:sldMkLst>
          <pc:docMk/>
          <pc:sldMk cId="3309949866" sldId="257"/>
        </pc:sldMkLst>
        <pc:spChg chg="mod">
          <ac:chgData name="Hayley Kearsley" userId="c75bb92a-ef43-449e-8ad5-5e90a082e90c" providerId="ADAL" clId="{0369DC4E-3878-4D2A-BA6F-98577177573F}" dt="2023-06-14T13:34:56.314" v="34" actId="207"/>
          <ac:spMkLst>
            <pc:docMk/>
            <pc:sldMk cId="3309949866" sldId="257"/>
            <ac:spMk id="2" creationId="{00000000-0000-0000-0000-000000000000}"/>
          </ac:spMkLst>
        </pc:spChg>
      </pc:sldChg>
      <pc:sldChg chg="modSp add">
        <pc:chgData name="Hayley Kearsley" userId="c75bb92a-ef43-449e-8ad5-5e90a082e90c" providerId="ADAL" clId="{0369DC4E-3878-4D2A-BA6F-98577177573F}" dt="2023-06-14T13:34:51.336" v="33" actId="207"/>
        <pc:sldMkLst>
          <pc:docMk/>
          <pc:sldMk cId="216446327" sldId="258"/>
        </pc:sldMkLst>
        <pc:spChg chg="mod">
          <ac:chgData name="Hayley Kearsley" userId="c75bb92a-ef43-449e-8ad5-5e90a082e90c" providerId="ADAL" clId="{0369DC4E-3878-4D2A-BA6F-98577177573F}" dt="2023-06-14T13:34:51.336" v="33" actId="207"/>
          <ac:spMkLst>
            <pc:docMk/>
            <pc:sldMk cId="216446327" sldId="258"/>
            <ac:spMk id="2" creationId="{00000000-0000-0000-0000-000000000000}"/>
          </ac:spMkLst>
        </pc:spChg>
        <pc:spChg chg="mod">
          <ac:chgData name="Hayley Kearsley" userId="c75bb92a-ef43-449e-8ad5-5e90a082e90c" providerId="ADAL" clId="{0369DC4E-3878-4D2A-BA6F-98577177573F}" dt="2023-06-14T13:34:20.709" v="29" actId="6549"/>
          <ac:spMkLst>
            <pc:docMk/>
            <pc:sldMk cId="216446327" sldId="258"/>
            <ac:spMk id="4" creationId="{00000000-0000-0000-0000-000000000000}"/>
          </ac:spMkLst>
        </pc:spChg>
      </pc:sldChg>
      <pc:sldChg chg="del">
        <pc:chgData name="Hayley Kearsley" userId="c75bb92a-ef43-449e-8ad5-5e90a082e90c" providerId="ADAL" clId="{0369DC4E-3878-4D2A-BA6F-98577177573F}" dt="2023-06-14T13:32:16.050" v="0" actId="2696"/>
        <pc:sldMkLst>
          <pc:docMk/>
          <pc:sldMk cId="3446797337" sldId="259"/>
        </pc:sldMkLst>
      </pc:sldChg>
      <pc:sldChg chg="add">
        <pc:chgData name="Hayley Kearsley" userId="c75bb92a-ef43-449e-8ad5-5e90a082e90c" providerId="ADAL" clId="{0369DC4E-3878-4D2A-BA6F-98577177573F}" dt="2023-06-14T13:32:35.254" v="2"/>
        <pc:sldMkLst>
          <pc:docMk/>
          <pc:sldMk cId="3905500670" sldId="259"/>
        </pc:sldMkLst>
      </pc:sldChg>
      <pc:sldChg chg="add">
        <pc:chgData name="Hayley Kearsley" userId="c75bb92a-ef43-449e-8ad5-5e90a082e90c" providerId="ADAL" clId="{0369DC4E-3878-4D2A-BA6F-98577177573F}" dt="2023-06-14T13:32:35.254" v="2"/>
        <pc:sldMkLst>
          <pc:docMk/>
          <pc:sldMk cId="2645919771" sldId="260"/>
        </pc:sldMkLst>
      </pc:sldChg>
      <pc:sldChg chg="add">
        <pc:chgData name="Hayley Kearsley" userId="c75bb92a-ef43-449e-8ad5-5e90a082e90c" providerId="ADAL" clId="{0369DC4E-3878-4D2A-BA6F-98577177573F}" dt="2023-06-14T13:32:35.254" v="2"/>
        <pc:sldMkLst>
          <pc:docMk/>
          <pc:sldMk cId="616332562" sldId="261"/>
        </pc:sldMkLst>
      </pc:sldChg>
      <pc:sldChg chg="modSp add">
        <pc:chgData name="Hayley Kearsley" userId="c75bb92a-ef43-449e-8ad5-5e90a082e90c" providerId="ADAL" clId="{0369DC4E-3878-4D2A-BA6F-98577177573F}" dt="2023-06-14T13:34:33.215" v="31" actId="207"/>
        <pc:sldMkLst>
          <pc:docMk/>
          <pc:sldMk cId="416797816" sldId="262"/>
        </pc:sldMkLst>
        <pc:spChg chg="mod">
          <ac:chgData name="Hayley Kearsley" userId="c75bb92a-ef43-449e-8ad5-5e90a082e90c" providerId="ADAL" clId="{0369DC4E-3878-4D2A-BA6F-98577177573F}" dt="2023-06-14T13:34:33.215" v="31" actId="207"/>
          <ac:spMkLst>
            <pc:docMk/>
            <pc:sldMk cId="416797816" sldId="262"/>
            <ac:spMk id="2" creationId="{00000000-0000-0000-0000-000000000000}"/>
          </ac:spMkLst>
        </pc:spChg>
      </pc:sldChg>
      <pc:sldChg chg="add">
        <pc:chgData name="Hayley Kearsley" userId="c75bb92a-ef43-449e-8ad5-5e90a082e90c" providerId="ADAL" clId="{0369DC4E-3878-4D2A-BA6F-98577177573F}" dt="2023-06-14T13:32:35.254" v="2"/>
        <pc:sldMkLst>
          <pc:docMk/>
          <pc:sldMk cId="661429524" sldId="263"/>
        </pc:sldMkLst>
      </pc:sldChg>
      <pc:sldChg chg="add">
        <pc:chgData name="Hayley Kearsley" userId="c75bb92a-ef43-449e-8ad5-5e90a082e90c" providerId="ADAL" clId="{0369DC4E-3878-4D2A-BA6F-98577177573F}" dt="2023-06-14T13:32:35.254" v="2"/>
        <pc:sldMkLst>
          <pc:docMk/>
          <pc:sldMk cId="703974697" sldId="265"/>
        </pc:sldMkLst>
      </pc:sldChg>
      <pc:sldChg chg="ord">
        <pc:chgData name="Hayley Kearsley" userId="c75bb92a-ef43-449e-8ad5-5e90a082e90c" providerId="ADAL" clId="{0369DC4E-3878-4D2A-BA6F-98577177573F}" dt="2023-06-14T13:32:55.462" v="5"/>
        <pc:sldMkLst>
          <pc:docMk/>
          <pc:sldMk cId="3609208124" sldId="266"/>
        </pc:sldMkLst>
      </pc:sldChg>
      <pc:sldChg chg="add">
        <pc:chgData name="Hayley Kearsley" userId="c75bb92a-ef43-449e-8ad5-5e90a082e90c" providerId="ADAL" clId="{0369DC4E-3878-4D2A-BA6F-98577177573F}" dt="2023-06-14T13:32:35.254" v="2"/>
        <pc:sldMkLst>
          <pc:docMk/>
          <pc:sldMk cId="64163497" sldId="267"/>
        </pc:sldMkLst>
      </pc:sldChg>
      <pc:sldChg chg="add">
        <pc:chgData name="Hayley Kearsley" userId="c75bb92a-ef43-449e-8ad5-5e90a082e90c" providerId="ADAL" clId="{0369DC4E-3878-4D2A-BA6F-98577177573F}" dt="2023-06-14T13:32:35.254" v="2"/>
        <pc:sldMkLst>
          <pc:docMk/>
          <pc:sldMk cId="2085905126" sldId="268"/>
        </pc:sldMkLst>
      </pc:sldChg>
      <pc:sldChg chg="add">
        <pc:chgData name="Hayley Kearsley" userId="c75bb92a-ef43-449e-8ad5-5e90a082e90c" providerId="ADAL" clId="{0369DC4E-3878-4D2A-BA6F-98577177573F}" dt="2023-06-14T13:32:35.254" v="2"/>
        <pc:sldMkLst>
          <pc:docMk/>
          <pc:sldMk cId="3377276048" sldId="269"/>
        </pc:sldMkLst>
      </pc:sldChg>
      <pc:sldChg chg="add">
        <pc:chgData name="Hayley Kearsley" userId="c75bb92a-ef43-449e-8ad5-5e90a082e90c" providerId="ADAL" clId="{0369DC4E-3878-4D2A-BA6F-98577177573F}" dt="2023-06-14T13:32:35.254" v="2"/>
        <pc:sldMkLst>
          <pc:docMk/>
          <pc:sldMk cId="3530728152" sldId="270"/>
        </pc:sldMkLst>
      </pc:sldChg>
      <pc:sldChg chg="add">
        <pc:chgData name="Hayley Kearsley" userId="c75bb92a-ef43-449e-8ad5-5e90a082e90c" providerId="ADAL" clId="{0369DC4E-3878-4D2A-BA6F-98577177573F}" dt="2023-06-14T13:32:35.254" v="2"/>
        <pc:sldMkLst>
          <pc:docMk/>
          <pc:sldMk cId="2396731329" sldId="271"/>
        </pc:sldMkLst>
      </pc:sldChg>
      <pc:sldChg chg="add">
        <pc:chgData name="Hayley Kearsley" userId="c75bb92a-ef43-449e-8ad5-5e90a082e90c" providerId="ADAL" clId="{0369DC4E-3878-4D2A-BA6F-98577177573F}" dt="2023-06-14T13:32:35.254" v="2"/>
        <pc:sldMkLst>
          <pc:docMk/>
          <pc:sldMk cId="936240068" sldId="272"/>
        </pc:sldMkLst>
      </pc:sldChg>
      <pc:sldChg chg="add">
        <pc:chgData name="Hayley Kearsley" userId="c75bb92a-ef43-449e-8ad5-5e90a082e90c" providerId="ADAL" clId="{0369DC4E-3878-4D2A-BA6F-98577177573F}" dt="2023-06-14T13:32:35.254" v="2"/>
        <pc:sldMkLst>
          <pc:docMk/>
          <pc:sldMk cId="1460617328" sldId="273"/>
        </pc:sldMkLst>
      </pc:sldChg>
      <pc:sldChg chg="add">
        <pc:chgData name="Hayley Kearsley" userId="c75bb92a-ef43-449e-8ad5-5e90a082e90c" providerId="ADAL" clId="{0369DC4E-3878-4D2A-BA6F-98577177573F}" dt="2023-06-14T13:32:35.254" v="2"/>
        <pc:sldMkLst>
          <pc:docMk/>
          <pc:sldMk cId="2773548504" sldId="274"/>
        </pc:sldMkLst>
      </pc:sldChg>
      <pc:sldChg chg="add">
        <pc:chgData name="Hayley Kearsley" userId="c75bb92a-ef43-449e-8ad5-5e90a082e90c" providerId="ADAL" clId="{0369DC4E-3878-4D2A-BA6F-98577177573F}" dt="2023-06-14T13:32:35.254" v="2"/>
        <pc:sldMkLst>
          <pc:docMk/>
          <pc:sldMk cId="2928439620" sldId="275"/>
        </pc:sldMkLst>
      </pc:sldChg>
      <pc:sldChg chg="add">
        <pc:chgData name="Hayley Kearsley" userId="c75bb92a-ef43-449e-8ad5-5e90a082e90c" providerId="ADAL" clId="{0369DC4E-3878-4D2A-BA6F-98577177573F}" dt="2023-06-14T13:32:35.254" v="2"/>
        <pc:sldMkLst>
          <pc:docMk/>
          <pc:sldMk cId="2608711146" sldId="276"/>
        </pc:sldMkLst>
      </pc:sldChg>
      <pc:sldChg chg="ord">
        <pc:chgData name="Hayley Kearsley" userId="c75bb92a-ef43-449e-8ad5-5e90a082e90c" providerId="ADAL" clId="{0369DC4E-3878-4D2A-BA6F-98577177573F}" dt="2023-06-14T13:32:53.654" v="4"/>
        <pc:sldMkLst>
          <pc:docMk/>
          <pc:sldMk cId="1732999477" sldId="306"/>
        </pc:sldMkLst>
      </pc:sldChg>
      <pc:sldChg chg="del">
        <pc:chgData name="Hayley Kearsley" userId="c75bb92a-ef43-449e-8ad5-5e90a082e90c" providerId="ADAL" clId="{0369DC4E-3878-4D2A-BA6F-98577177573F}" dt="2023-06-14T13:32:22.584" v="1" actId="2696"/>
        <pc:sldMkLst>
          <pc:docMk/>
          <pc:sldMk cId="2790251853" sldId="316"/>
        </pc:sldMkLst>
      </pc:sldChg>
    </pc:docChg>
  </pc:docChgLst>
  <pc:docChgLst>
    <pc:chgData name="Splaine, Julie" userId="S::julie.splaine@salford.gov.uk::7b31ebf1-7bdf-49ec-9dea-00d3c256392d" providerId="AD" clId="Web-{6238C5AC-1D81-D12D-DC93-A1B2B40505CA}"/>
    <pc:docChg chg="modSld">
      <pc:chgData name="Splaine, Julie" userId="S::julie.splaine@salford.gov.uk::7b31ebf1-7bdf-49ec-9dea-00d3c256392d" providerId="AD" clId="Web-{6238C5AC-1D81-D12D-DC93-A1B2B40505CA}" dt="2023-06-18T19:53:28.007" v="2" actId="20577"/>
      <pc:docMkLst>
        <pc:docMk/>
      </pc:docMkLst>
      <pc:sldChg chg="modSp">
        <pc:chgData name="Splaine, Julie" userId="S::julie.splaine@salford.gov.uk::7b31ebf1-7bdf-49ec-9dea-00d3c256392d" providerId="AD" clId="Web-{6238C5AC-1D81-D12D-DC93-A1B2B40505CA}" dt="2023-06-18T19:53:28.007" v="2" actId="20577"/>
        <pc:sldMkLst>
          <pc:docMk/>
          <pc:sldMk cId="1460617328" sldId="273"/>
        </pc:sldMkLst>
        <pc:spChg chg="mod">
          <ac:chgData name="Splaine, Julie" userId="S::julie.splaine@salford.gov.uk::7b31ebf1-7bdf-49ec-9dea-00d3c256392d" providerId="AD" clId="Web-{6238C5AC-1D81-D12D-DC93-A1B2B40505CA}" dt="2023-06-18T19:53:28.007" v="2" actId="20577"/>
          <ac:spMkLst>
            <pc:docMk/>
            <pc:sldMk cId="1460617328" sldId="273"/>
            <ac:spMk id="3" creationId="{00000000-0000-0000-0000-000000000000}"/>
          </ac:spMkLst>
        </pc:spChg>
      </pc:sldChg>
      <pc:sldChg chg="modSp">
        <pc:chgData name="Splaine, Julie" userId="S::julie.splaine@salford.gov.uk::7b31ebf1-7bdf-49ec-9dea-00d3c256392d" providerId="AD" clId="Web-{6238C5AC-1D81-D12D-DC93-A1B2B40505CA}" dt="2023-06-18T19:52:36.865" v="1" actId="20577"/>
        <pc:sldMkLst>
          <pc:docMk/>
          <pc:sldMk cId="2928439620" sldId="275"/>
        </pc:sldMkLst>
        <pc:spChg chg="mod">
          <ac:chgData name="Splaine, Julie" userId="S::julie.splaine@salford.gov.uk::7b31ebf1-7bdf-49ec-9dea-00d3c256392d" providerId="AD" clId="Web-{6238C5AC-1D81-D12D-DC93-A1B2B40505CA}" dt="2023-06-18T19:52:36.865" v="1" actId="20577"/>
          <ac:spMkLst>
            <pc:docMk/>
            <pc:sldMk cId="2928439620" sldId="275"/>
            <ac:spMk id="2" creationId="{00000000-0000-0000-0000-000000000000}"/>
          </ac:spMkLst>
        </pc:spChg>
      </pc:sldChg>
    </pc:docChg>
  </pc:docChgLst>
  <pc:docChgLst>
    <pc:chgData name="Kearsley, Hayley" userId="S::hayley.kearsley@salford.gov.uk::c75bb92a-ef43-449e-8ad5-5e90a082e90c" providerId="AD" clId="Web-{C64A505A-7611-A8CE-20E0-38CEB5B2D455}"/>
    <pc:docChg chg="modSld">
      <pc:chgData name="Kearsley, Hayley" userId="S::hayley.kearsley@salford.gov.uk::c75bb92a-ef43-449e-8ad5-5e90a082e90c" providerId="AD" clId="Web-{C64A505A-7611-A8CE-20E0-38CEB5B2D455}" dt="2023-06-16T13:07:40.309" v="519" actId="14100"/>
      <pc:docMkLst>
        <pc:docMk/>
      </pc:docMkLst>
      <pc:sldChg chg="addSp modSp">
        <pc:chgData name="Kearsley, Hayley" userId="S::hayley.kearsley@salford.gov.uk::c75bb92a-ef43-449e-8ad5-5e90a082e90c" providerId="AD" clId="Web-{C64A505A-7611-A8CE-20E0-38CEB5B2D455}" dt="2023-06-16T13:03:26.959" v="493" actId="1076"/>
        <pc:sldMkLst>
          <pc:docMk/>
          <pc:sldMk cId="216446327" sldId="258"/>
        </pc:sldMkLst>
        <pc:spChg chg="mod">
          <ac:chgData name="Kearsley, Hayley" userId="S::hayley.kearsley@salford.gov.uk::c75bb92a-ef43-449e-8ad5-5e90a082e90c" providerId="AD" clId="Web-{C64A505A-7611-A8CE-20E0-38CEB5B2D455}" dt="2023-06-16T13:01:46.910" v="491" actId="20577"/>
          <ac:spMkLst>
            <pc:docMk/>
            <pc:sldMk cId="216446327" sldId="258"/>
            <ac:spMk id="4" creationId="{00000000-0000-0000-0000-000000000000}"/>
          </ac:spMkLst>
        </pc:spChg>
        <pc:picChg chg="add mod">
          <ac:chgData name="Kearsley, Hayley" userId="S::hayley.kearsley@salford.gov.uk::c75bb92a-ef43-449e-8ad5-5e90a082e90c" providerId="AD" clId="Web-{C64A505A-7611-A8CE-20E0-38CEB5B2D455}" dt="2023-06-16T13:03:26.959" v="493" actId="1076"/>
          <ac:picMkLst>
            <pc:docMk/>
            <pc:sldMk cId="216446327" sldId="258"/>
            <ac:picMk id="3" creationId="{71942F37-652B-38A3-7317-76A21B263FAA}"/>
          </ac:picMkLst>
        </pc:picChg>
      </pc:sldChg>
      <pc:sldChg chg="modSp">
        <pc:chgData name="Kearsley, Hayley" userId="S::hayley.kearsley@salford.gov.uk::c75bb92a-ef43-449e-8ad5-5e90a082e90c" providerId="AD" clId="Web-{C64A505A-7611-A8CE-20E0-38CEB5B2D455}" dt="2023-06-16T12:36:39.843" v="24"/>
        <pc:sldMkLst>
          <pc:docMk/>
          <pc:sldMk cId="3905500670" sldId="259"/>
        </pc:sldMkLst>
        <pc:spChg chg="mod">
          <ac:chgData name="Kearsley, Hayley" userId="S::hayley.kearsley@salford.gov.uk::c75bb92a-ef43-449e-8ad5-5e90a082e90c" providerId="AD" clId="Web-{C64A505A-7611-A8CE-20E0-38CEB5B2D455}" dt="2023-06-16T12:36:39.843" v="24"/>
          <ac:spMkLst>
            <pc:docMk/>
            <pc:sldMk cId="3905500670" sldId="259"/>
            <ac:spMk id="2" creationId="{00000000-0000-0000-0000-000000000000}"/>
          </ac:spMkLst>
        </pc:spChg>
        <pc:spChg chg="mod">
          <ac:chgData name="Kearsley, Hayley" userId="S::hayley.kearsley@salford.gov.uk::c75bb92a-ef43-449e-8ad5-5e90a082e90c" providerId="AD" clId="Web-{C64A505A-7611-A8CE-20E0-38CEB5B2D455}" dt="2023-06-16T12:36:04.952" v="13" actId="14100"/>
          <ac:spMkLst>
            <pc:docMk/>
            <pc:sldMk cId="3905500670" sldId="259"/>
            <ac:spMk id="4" creationId="{00000000-0000-0000-0000-000000000000}"/>
          </ac:spMkLst>
        </pc:spChg>
      </pc:sldChg>
      <pc:sldChg chg="addSp modSp">
        <pc:chgData name="Kearsley, Hayley" userId="S::hayley.kearsley@salford.gov.uk::c75bb92a-ef43-449e-8ad5-5e90a082e90c" providerId="AD" clId="Web-{C64A505A-7611-A8CE-20E0-38CEB5B2D455}" dt="2023-06-16T13:04:06.554" v="498" actId="14100"/>
        <pc:sldMkLst>
          <pc:docMk/>
          <pc:sldMk cId="2645919771" sldId="260"/>
        </pc:sldMkLst>
        <pc:spChg chg="mod">
          <ac:chgData name="Kearsley, Hayley" userId="S::hayley.kearsley@salford.gov.uk::c75bb92a-ef43-449e-8ad5-5e90a082e90c" providerId="AD" clId="Web-{C64A505A-7611-A8CE-20E0-38CEB5B2D455}" dt="2023-06-16T13:00:31.345" v="456" actId="14100"/>
          <ac:spMkLst>
            <pc:docMk/>
            <pc:sldMk cId="2645919771" sldId="260"/>
            <ac:spMk id="2" creationId="{00000000-0000-0000-0000-000000000000}"/>
          </ac:spMkLst>
        </pc:spChg>
        <pc:spChg chg="mod">
          <ac:chgData name="Kearsley, Hayley" userId="S::hayley.kearsley@salford.gov.uk::c75bb92a-ef43-449e-8ad5-5e90a082e90c" providerId="AD" clId="Web-{C64A505A-7611-A8CE-20E0-38CEB5B2D455}" dt="2023-06-16T13:00:49.533" v="460"/>
          <ac:spMkLst>
            <pc:docMk/>
            <pc:sldMk cId="2645919771" sldId="260"/>
            <ac:spMk id="4" creationId="{00000000-0000-0000-0000-000000000000}"/>
          </ac:spMkLst>
        </pc:spChg>
        <pc:picChg chg="add mod">
          <ac:chgData name="Kearsley, Hayley" userId="S::hayley.kearsley@salford.gov.uk::c75bb92a-ef43-449e-8ad5-5e90a082e90c" providerId="AD" clId="Web-{C64A505A-7611-A8CE-20E0-38CEB5B2D455}" dt="2023-06-16T13:03:48.569" v="495" actId="1076"/>
          <ac:picMkLst>
            <pc:docMk/>
            <pc:sldMk cId="2645919771" sldId="260"/>
            <ac:picMk id="3" creationId="{74132DFC-2DED-F70A-CB09-E411B7C173B0}"/>
          </ac:picMkLst>
        </pc:picChg>
        <pc:picChg chg="add mod">
          <ac:chgData name="Kearsley, Hayley" userId="S::hayley.kearsley@salford.gov.uk::c75bb92a-ef43-449e-8ad5-5e90a082e90c" providerId="AD" clId="Web-{C64A505A-7611-A8CE-20E0-38CEB5B2D455}" dt="2023-06-16T13:04:06.554" v="498" actId="14100"/>
          <ac:picMkLst>
            <pc:docMk/>
            <pc:sldMk cId="2645919771" sldId="260"/>
            <ac:picMk id="5" creationId="{3336B28C-D58E-A8AB-2295-1C9F010BD805}"/>
          </ac:picMkLst>
        </pc:picChg>
      </pc:sldChg>
      <pc:sldChg chg="addSp delSp modSp">
        <pc:chgData name="Kearsley, Hayley" userId="S::hayley.kearsley@salford.gov.uk::c75bb92a-ef43-449e-8ad5-5e90a082e90c" providerId="AD" clId="Web-{C64A505A-7611-A8CE-20E0-38CEB5B2D455}" dt="2023-06-16T13:07:40.309" v="519" actId="14100"/>
        <pc:sldMkLst>
          <pc:docMk/>
          <pc:sldMk cId="616332562" sldId="261"/>
        </pc:sldMkLst>
        <pc:spChg chg="mod">
          <ac:chgData name="Kearsley, Hayley" userId="S::hayley.kearsley@salford.gov.uk::c75bb92a-ef43-449e-8ad5-5e90a082e90c" providerId="AD" clId="Web-{C64A505A-7611-A8CE-20E0-38CEB5B2D455}" dt="2023-06-16T13:00:07.048" v="447" actId="14100"/>
          <ac:spMkLst>
            <pc:docMk/>
            <pc:sldMk cId="616332562" sldId="261"/>
            <ac:spMk id="2" creationId="{00000000-0000-0000-0000-000000000000}"/>
          </ac:spMkLst>
        </pc:spChg>
        <pc:spChg chg="mod">
          <ac:chgData name="Kearsley, Hayley" userId="S::hayley.kearsley@salford.gov.uk::c75bb92a-ef43-449e-8ad5-5e90a082e90c" providerId="AD" clId="Web-{C64A505A-7611-A8CE-20E0-38CEB5B2D455}" dt="2023-06-16T13:00:11.001" v="449" actId="20577"/>
          <ac:spMkLst>
            <pc:docMk/>
            <pc:sldMk cId="616332562" sldId="261"/>
            <ac:spMk id="4" creationId="{00000000-0000-0000-0000-000000000000}"/>
          </ac:spMkLst>
        </pc:spChg>
        <pc:picChg chg="add del mod">
          <ac:chgData name="Kearsley, Hayley" userId="S::hayley.kearsley@salford.gov.uk::c75bb92a-ef43-449e-8ad5-5e90a082e90c" providerId="AD" clId="Web-{C64A505A-7611-A8CE-20E0-38CEB5B2D455}" dt="2023-06-16T13:07:31.480" v="516"/>
          <ac:picMkLst>
            <pc:docMk/>
            <pc:sldMk cId="616332562" sldId="261"/>
            <ac:picMk id="3" creationId="{11552677-F105-76A4-1CF5-97FDC921CA75}"/>
          </ac:picMkLst>
        </pc:picChg>
        <pc:picChg chg="add mod">
          <ac:chgData name="Kearsley, Hayley" userId="S::hayley.kearsley@salford.gov.uk::c75bb92a-ef43-449e-8ad5-5e90a082e90c" providerId="AD" clId="Web-{C64A505A-7611-A8CE-20E0-38CEB5B2D455}" dt="2023-06-16T13:04:47.726" v="502" actId="1076"/>
          <ac:picMkLst>
            <pc:docMk/>
            <pc:sldMk cId="616332562" sldId="261"/>
            <ac:picMk id="6" creationId="{B94DC6F1-4973-8C75-A46B-F6F7CCACE7DC}"/>
          </ac:picMkLst>
        </pc:picChg>
        <pc:picChg chg="add mod">
          <ac:chgData name="Kearsley, Hayley" userId="S::hayley.kearsley@salford.gov.uk::c75bb92a-ef43-449e-8ad5-5e90a082e90c" providerId="AD" clId="Web-{C64A505A-7611-A8CE-20E0-38CEB5B2D455}" dt="2023-06-16T13:07:40.309" v="519" actId="14100"/>
          <ac:picMkLst>
            <pc:docMk/>
            <pc:sldMk cId="616332562" sldId="261"/>
            <ac:picMk id="7" creationId="{386370A6-2316-359F-4641-8E3646AEA0F5}"/>
          </ac:picMkLst>
        </pc:picChg>
      </pc:sldChg>
      <pc:sldChg chg="modSp">
        <pc:chgData name="Kearsley, Hayley" userId="S::hayley.kearsley@salford.gov.uk::c75bb92a-ef43-449e-8ad5-5e90a082e90c" providerId="AD" clId="Web-{C64A505A-7611-A8CE-20E0-38CEB5B2D455}" dt="2023-06-16T13:01:26.972" v="484"/>
        <pc:sldMkLst>
          <pc:docMk/>
          <pc:sldMk cId="416797816" sldId="262"/>
        </pc:sldMkLst>
        <pc:spChg chg="mod">
          <ac:chgData name="Kearsley, Hayley" userId="S::hayley.kearsley@salford.gov.uk::c75bb92a-ef43-449e-8ad5-5e90a082e90c" providerId="AD" clId="Web-{C64A505A-7611-A8CE-20E0-38CEB5B2D455}" dt="2023-06-16T12:35:14.669" v="0" actId="20577"/>
          <ac:spMkLst>
            <pc:docMk/>
            <pc:sldMk cId="416797816" sldId="262"/>
            <ac:spMk id="2" creationId="{00000000-0000-0000-0000-000000000000}"/>
          </ac:spMkLst>
        </pc:spChg>
        <pc:spChg chg="mod">
          <ac:chgData name="Kearsley, Hayley" userId="S::hayley.kearsley@salford.gov.uk::c75bb92a-ef43-449e-8ad5-5e90a082e90c" providerId="AD" clId="Web-{C64A505A-7611-A8CE-20E0-38CEB5B2D455}" dt="2023-06-16T13:01:26.972" v="484"/>
          <ac:spMkLst>
            <pc:docMk/>
            <pc:sldMk cId="416797816" sldId="262"/>
            <ac:spMk id="5" creationId="{00000000-0000-0000-0000-000000000000}"/>
          </ac:spMkLst>
        </pc:spChg>
      </pc:sldChg>
      <pc:sldChg chg="modSp">
        <pc:chgData name="Kearsley, Hayley" userId="S::hayley.kearsley@salford.gov.uk::c75bb92a-ef43-449e-8ad5-5e90a082e90c" providerId="AD" clId="Web-{C64A505A-7611-A8CE-20E0-38CEB5B2D455}" dt="2023-06-16T12:36:49.171" v="26"/>
        <pc:sldMkLst>
          <pc:docMk/>
          <pc:sldMk cId="661429524" sldId="263"/>
        </pc:sldMkLst>
        <pc:spChg chg="mod">
          <ac:chgData name="Kearsley, Hayley" userId="S::hayley.kearsley@salford.gov.uk::c75bb92a-ef43-449e-8ad5-5e90a082e90c" providerId="AD" clId="Web-{C64A505A-7611-A8CE-20E0-38CEB5B2D455}" dt="2023-06-16T12:36:49.171" v="26"/>
          <ac:spMkLst>
            <pc:docMk/>
            <pc:sldMk cId="661429524" sldId="263"/>
            <ac:spMk id="2" creationId="{00000000-0000-0000-0000-000000000000}"/>
          </ac:spMkLst>
        </pc:spChg>
      </pc:sldChg>
      <pc:sldChg chg="modSp">
        <pc:chgData name="Kearsley, Hayley" userId="S::hayley.kearsley@salford.gov.uk::c75bb92a-ef43-449e-8ad5-5e90a082e90c" providerId="AD" clId="Web-{C64A505A-7611-A8CE-20E0-38CEB5B2D455}" dt="2023-06-16T12:59:52.938" v="441" actId="20577"/>
        <pc:sldMkLst>
          <pc:docMk/>
          <pc:sldMk cId="703974697" sldId="265"/>
        </pc:sldMkLst>
        <pc:spChg chg="mod">
          <ac:chgData name="Kearsley, Hayley" userId="S::hayley.kearsley@salford.gov.uk::c75bb92a-ef43-449e-8ad5-5e90a082e90c" providerId="AD" clId="Web-{C64A505A-7611-A8CE-20E0-38CEB5B2D455}" dt="2023-06-16T12:59:52.938" v="441" actId="20577"/>
          <ac:spMkLst>
            <pc:docMk/>
            <pc:sldMk cId="703974697" sldId="265"/>
            <ac:spMk id="2" creationId="{00000000-0000-0000-0000-000000000000}"/>
          </ac:spMkLst>
        </pc:spChg>
      </pc:sldChg>
      <pc:sldChg chg="modSp">
        <pc:chgData name="Kearsley, Hayley" userId="S::hayley.kearsley@salford.gov.uk::c75bb92a-ef43-449e-8ad5-5e90a082e90c" providerId="AD" clId="Web-{C64A505A-7611-A8CE-20E0-38CEB5B2D455}" dt="2023-06-16T12:59:31.641" v="434" actId="14100"/>
        <pc:sldMkLst>
          <pc:docMk/>
          <pc:sldMk cId="64163497" sldId="267"/>
        </pc:sldMkLst>
        <pc:spChg chg="mod">
          <ac:chgData name="Kearsley, Hayley" userId="S::hayley.kearsley@salford.gov.uk::c75bb92a-ef43-449e-8ad5-5e90a082e90c" providerId="AD" clId="Web-{C64A505A-7611-A8CE-20E0-38CEB5B2D455}" dt="2023-06-16T12:59:31.641" v="434" actId="14100"/>
          <ac:spMkLst>
            <pc:docMk/>
            <pc:sldMk cId="64163497" sldId="267"/>
            <ac:spMk id="2" creationId="{00000000-0000-0000-0000-000000000000}"/>
          </ac:spMkLst>
        </pc:spChg>
        <pc:spChg chg="mod">
          <ac:chgData name="Kearsley, Hayley" userId="S::hayley.kearsley@salford.gov.uk::c75bb92a-ef43-449e-8ad5-5e90a082e90c" providerId="AD" clId="Web-{C64A505A-7611-A8CE-20E0-38CEB5B2D455}" dt="2023-06-16T12:37:18.359" v="36" actId="20577"/>
          <ac:spMkLst>
            <pc:docMk/>
            <pc:sldMk cId="64163497" sldId="267"/>
            <ac:spMk id="4" creationId="{00000000-0000-0000-0000-000000000000}"/>
          </ac:spMkLst>
        </pc:spChg>
      </pc:sldChg>
      <pc:sldChg chg="modSp">
        <pc:chgData name="Kearsley, Hayley" userId="S::hayley.kearsley@salford.gov.uk::c75bb92a-ef43-449e-8ad5-5e90a082e90c" providerId="AD" clId="Web-{C64A505A-7611-A8CE-20E0-38CEB5B2D455}" dt="2023-06-16T12:58:49.296" v="418" actId="20577"/>
        <pc:sldMkLst>
          <pc:docMk/>
          <pc:sldMk cId="2085905126" sldId="268"/>
        </pc:sldMkLst>
        <pc:spChg chg="mod">
          <ac:chgData name="Kearsley, Hayley" userId="S::hayley.kearsley@salford.gov.uk::c75bb92a-ef43-449e-8ad5-5e90a082e90c" providerId="AD" clId="Web-{C64A505A-7611-A8CE-20E0-38CEB5B2D455}" dt="2023-06-16T12:58:49.296" v="418" actId="20577"/>
          <ac:spMkLst>
            <pc:docMk/>
            <pc:sldMk cId="2085905126" sldId="268"/>
            <ac:spMk id="2" creationId="{00000000-0000-0000-0000-000000000000}"/>
          </ac:spMkLst>
        </pc:spChg>
        <pc:spChg chg="mod">
          <ac:chgData name="Kearsley, Hayley" userId="S::hayley.kearsley@salford.gov.uk::c75bb92a-ef43-449e-8ad5-5e90a082e90c" providerId="AD" clId="Web-{C64A505A-7611-A8CE-20E0-38CEB5B2D455}" dt="2023-06-16T12:38:03.032" v="47"/>
          <ac:spMkLst>
            <pc:docMk/>
            <pc:sldMk cId="2085905126" sldId="268"/>
            <ac:spMk id="4" creationId="{00000000-0000-0000-0000-000000000000}"/>
          </ac:spMkLst>
        </pc:spChg>
        <pc:graphicFrameChg chg="mod modGraphic">
          <ac:chgData name="Kearsley, Hayley" userId="S::hayley.kearsley@salford.gov.uk::c75bb92a-ef43-449e-8ad5-5e90a082e90c" providerId="AD" clId="Web-{C64A505A-7611-A8CE-20E0-38CEB5B2D455}" dt="2023-06-16T12:51:24.879" v="394"/>
          <ac:graphicFrameMkLst>
            <pc:docMk/>
            <pc:sldMk cId="2085905126" sldId="268"/>
            <ac:graphicFrameMk id="3" creationId="{00000000-0000-0000-0000-000000000000}"/>
          </ac:graphicFrameMkLst>
        </pc:graphicFrameChg>
      </pc:sldChg>
      <pc:sldChg chg="addSp modSp">
        <pc:chgData name="Kearsley, Hayley" userId="S::hayley.kearsley@salford.gov.uk::c75bb92a-ef43-449e-8ad5-5e90a082e90c" providerId="AD" clId="Web-{C64A505A-7611-A8CE-20E0-38CEB5B2D455}" dt="2023-06-16T13:05:38.431" v="507" actId="1076"/>
        <pc:sldMkLst>
          <pc:docMk/>
          <pc:sldMk cId="3377276048" sldId="269"/>
        </pc:sldMkLst>
        <pc:spChg chg="mod">
          <ac:chgData name="Kearsley, Hayley" userId="S::hayley.kearsley@salford.gov.uk::c75bb92a-ef43-449e-8ad5-5e90a082e90c" providerId="AD" clId="Web-{C64A505A-7611-A8CE-20E0-38CEB5B2D455}" dt="2023-06-16T12:44:57.167" v="275" actId="20577"/>
          <ac:spMkLst>
            <pc:docMk/>
            <pc:sldMk cId="3377276048" sldId="269"/>
            <ac:spMk id="2" creationId="{00000000-0000-0000-0000-000000000000}"/>
          </ac:spMkLst>
        </pc:spChg>
        <pc:spChg chg="mod">
          <ac:chgData name="Kearsley, Hayley" userId="S::hayley.kearsley@salford.gov.uk::c75bb92a-ef43-449e-8ad5-5e90a082e90c" providerId="AD" clId="Web-{C64A505A-7611-A8CE-20E0-38CEB5B2D455}" dt="2023-06-16T12:37:53.048" v="45"/>
          <ac:spMkLst>
            <pc:docMk/>
            <pc:sldMk cId="3377276048" sldId="269"/>
            <ac:spMk id="4" creationId="{00000000-0000-0000-0000-000000000000}"/>
          </ac:spMkLst>
        </pc:spChg>
        <pc:picChg chg="add mod">
          <ac:chgData name="Kearsley, Hayley" userId="S::hayley.kearsley@salford.gov.uk::c75bb92a-ef43-449e-8ad5-5e90a082e90c" providerId="AD" clId="Web-{C64A505A-7611-A8CE-20E0-38CEB5B2D455}" dt="2023-06-16T13:05:38.431" v="507" actId="1076"/>
          <ac:picMkLst>
            <pc:docMk/>
            <pc:sldMk cId="3377276048" sldId="269"/>
            <ac:picMk id="3" creationId="{183CF2B7-ECF8-85A7-7D1C-53F68F0D669F}"/>
          </ac:picMkLst>
        </pc:picChg>
      </pc:sldChg>
      <pc:sldChg chg="modSp">
        <pc:chgData name="Kearsley, Hayley" userId="S::hayley.kearsley@salford.gov.uk::c75bb92a-ef43-449e-8ad5-5e90a082e90c" providerId="AD" clId="Web-{C64A505A-7611-A8CE-20E0-38CEB5B2D455}" dt="2023-06-16T13:06:11.150" v="513" actId="14100"/>
        <pc:sldMkLst>
          <pc:docMk/>
          <pc:sldMk cId="3530728152" sldId="270"/>
        </pc:sldMkLst>
        <pc:spChg chg="mod">
          <ac:chgData name="Kearsley, Hayley" userId="S::hayley.kearsley@salford.gov.uk::c75bb92a-ef43-449e-8ad5-5e90a082e90c" providerId="AD" clId="Web-{C64A505A-7611-A8CE-20E0-38CEB5B2D455}" dt="2023-06-16T13:06:11.150" v="513" actId="14100"/>
          <ac:spMkLst>
            <pc:docMk/>
            <pc:sldMk cId="3530728152" sldId="270"/>
            <ac:spMk id="2" creationId="{00000000-0000-0000-0000-000000000000}"/>
          </ac:spMkLst>
        </pc:spChg>
        <pc:spChg chg="mod">
          <ac:chgData name="Kearsley, Hayley" userId="S::hayley.kearsley@salford.gov.uk::c75bb92a-ef43-449e-8ad5-5e90a082e90c" providerId="AD" clId="Web-{C64A505A-7611-A8CE-20E0-38CEB5B2D455}" dt="2023-06-16T12:38:14.876" v="52" actId="14100"/>
          <ac:spMkLst>
            <pc:docMk/>
            <pc:sldMk cId="3530728152" sldId="270"/>
            <ac:spMk id="4" creationId="{00000000-0000-0000-0000-000000000000}"/>
          </ac:spMkLst>
        </pc:spChg>
      </pc:sldChg>
      <pc:sldChg chg="modSp">
        <pc:chgData name="Kearsley, Hayley" userId="S::hayley.kearsley@salford.gov.uk::c75bb92a-ef43-449e-8ad5-5e90a082e90c" providerId="AD" clId="Web-{C64A505A-7611-A8CE-20E0-38CEB5B2D455}" dt="2023-06-16T12:44:02.135" v="260" actId="14100"/>
        <pc:sldMkLst>
          <pc:docMk/>
          <pc:sldMk cId="2396731329" sldId="271"/>
        </pc:sldMkLst>
        <pc:spChg chg="mod">
          <ac:chgData name="Kearsley, Hayley" userId="S::hayley.kearsley@salford.gov.uk::c75bb92a-ef43-449e-8ad5-5e90a082e90c" providerId="AD" clId="Web-{C64A505A-7611-A8CE-20E0-38CEB5B2D455}" dt="2023-06-16T12:44:02.135" v="260" actId="14100"/>
          <ac:spMkLst>
            <pc:docMk/>
            <pc:sldMk cId="2396731329" sldId="271"/>
            <ac:spMk id="2" creationId="{00000000-0000-0000-0000-000000000000}"/>
          </ac:spMkLst>
        </pc:spChg>
        <pc:spChg chg="mod">
          <ac:chgData name="Kearsley, Hayley" userId="S::hayley.kearsley@salford.gov.uk::c75bb92a-ef43-449e-8ad5-5e90a082e90c" providerId="AD" clId="Web-{C64A505A-7611-A8CE-20E0-38CEB5B2D455}" dt="2023-06-16T12:38:26.408" v="58" actId="14100"/>
          <ac:spMkLst>
            <pc:docMk/>
            <pc:sldMk cId="2396731329" sldId="271"/>
            <ac:spMk id="4" creationId="{00000000-0000-0000-0000-000000000000}"/>
          </ac:spMkLst>
        </pc:spChg>
      </pc:sldChg>
      <pc:sldChg chg="modSp">
        <pc:chgData name="Kearsley, Hayley" userId="S::hayley.kearsley@salford.gov.uk::c75bb92a-ef43-449e-8ad5-5e90a082e90c" providerId="AD" clId="Web-{C64A505A-7611-A8CE-20E0-38CEB5B2D455}" dt="2023-06-16T12:42:11.835" v="167" actId="20577"/>
        <pc:sldMkLst>
          <pc:docMk/>
          <pc:sldMk cId="936240068" sldId="272"/>
        </pc:sldMkLst>
        <pc:spChg chg="mod">
          <ac:chgData name="Kearsley, Hayley" userId="S::hayley.kearsley@salford.gov.uk::c75bb92a-ef43-449e-8ad5-5e90a082e90c" providerId="AD" clId="Web-{C64A505A-7611-A8CE-20E0-38CEB5B2D455}" dt="2023-06-16T12:42:11.835" v="167" actId="20577"/>
          <ac:spMkLst>
            <pc:docMk/>
            <pc:sldMk cId="936240068" sldId="272"/>
            <ac:spMk id="2" creationId="{00000000-0000-0000-0000-000000000000}"/>
          </ac:spMkLst>
        </pc:spChg>
        <pc:spChg chg="mod">
          <ac:chgData name="Kearsley, Hayley" userId="S::hayley.kearsley@salford.gov.uk::c75bb92a-ef43-449e-8ad5-5e90a082e90c" providerId="AD" clId="Web-{C64A505A-7611-A8CE-20E0-38CEB5B2D455}" dt="2023-06-16T12:38:47.752" v="65" actId="14100"/>
          <ac:spMkLst>
            <pc:docMk/>
            <pc:sldMk cId="936240068" sldId="272"/>
            <ac:spMk id="4" creationId="{00000000-0000-0000-0000-000000000000}"/>
          </ac:spMkLst>
        </pc:spChg>
      </pc:sldChg>
      <pc:sldChg chg="modSp">
        <pc:chgData name="Kearsley, Hayley" userId="S::hayley.kearsley@salford.gov.uk::c75bb92a-ef43-449e-8ad5-5e90a082e90c" providerId="AD" clId="Web-{C64A505A-7611-A8CE-20E0-38CEB5B2D455}" dt="2023-06-16T12:39:59.723" v="92" actId="1076"/>
        <pc:sldMkLst>
          <pc:docMk/>
          <pc:sldMk cId="1460617328" sldId="273"/>
        </pc:sldMkLst>
        <pc:spChg chg="mod">
          <ac:chgData name="Kearsley, Hayley" userId="S::hayley.kearsley@salford.gov.uk::c75bb92a-ef43-449e-8ad5-5e90a082e90c" providerId="AD" clId="Web-{C64A505A-7611-A8CE-20E0-38CEB5B2D455}" dt="2023-06-16T12:39:59.723" v="92" actId="1076"/>
          <ac:spMkLst>
            <pc:docMk/>
            <pc:sldMk cId="1460617328" sldId="273"/>
            <ac:spMk id="3" creationId="{00000000-0000-0000-0000-000000000000}"/>
          </ac:spMkLst>
        </pc:spChg>
        <pc:spChg chg="mod">
          <ac:chgData name="Kearsley, Hayley" userId="S::hayley.kearsley@salford.gov.uk::c75bb92a-ef43-449e-8ad5-5e90a082e90c" providerId="AD" clId="Web-{C64A505A-7611-A8CE-20E0-38CEB5B2D455}" dt="2023-06-16T12:39:56.504" v="91" actId="20577"/>
          <ac:spMkLst>
            <pc:docMk/>
            <pc:sldMk cId="1460617328" sldId="273"/>
            <ac:spMk id="5" creationId="{00000000-0000-0000-0000-000000000000}"/>
          </ac:spMkLst>
        </pc:spChg>
      </pc:sldChg>
      <pc:sldChg chg="modSp">
        <pc:chgData name="Kearsley, Hayley" userId="S::hayley.kearsley@salford.gov.uk::c75bb92a-ef43-449e-8ad5-5e90a082e90c" providerId="AD" clId="Web-{C64A505A-7611-A8CE-20E0-38CEB5B2D455}" dt="2023-06-16T12:59:15.312" v="428" actId="14100"/>
        <pc:sldMkLst>
          <pc:docMk/>
          <pc:sldMk cId="2773548504" sldId="274"/>
        </pc:sldMkLst>
        <pc:spChg chg="mod">
          <ac:chgData name="Kearsley, Hayley" userId="S::hayley.kearsley@salford.gov.uk::c75bb92a-ef43-449e-8ad5-5e90a082e90c" providerId="AD" clId="Web-{C64A505A-7611-A8CE-20E0-38CEB5B2D455}" dt="2023-06-16T12:59:15.312" v="428" actId="14100"/>
          <ac:spMkLst>
            <pc:docMk/>
            <pc:sldMk cId="2773548504" sldId="274"/>
            <ac:spMk id="2" creationId="{00000000-0000-0000-0000-000000000000}"/>
          </ac:spMkLst>
        </pc:spChg>
        <pc:spChg chg="mod">
          <ac:chgData name="Kearsley, Hayley" userId="S::hayley.kearsley@salford.gov.uk::c75bb92a-ef43-449e-8ad5-5e90a082e90c" providerId="AD" clId="Web-{C64A505A-7611-A8CE-20E0-38CEB5B2D455}" dt="2023-06-16T12:37:23.985" v="38" actId="20577"/>
          <ac:spMkLst>
            <pc:docMk/>
            <pc:sldMk cId="2773548504" sldId="274"/>
            <ac:spMk id="4" creationId="{00000000-0000-0000-0000-000000000000}"/>
          </ac:spMkLst>
        </pc:spChg>
      </pc:sldChg>
      <pc:sldChg chg="addSp modSp">
        <pc:chgData name="Kearsley, Hayley" userId="S::hayley.kearsley@salford.gov.uk::c75bb92a-ef43-449e-8ad5-5e90a082e90c" providerId="AD" clId="Web-{C64A505A-7611-A8CE-20E0-38CEB5B2D455}" dt="2023-06-16T13:06:44.635" v="515" actId="1076"/>
        <pc:sldMkLst>
          <pc:docMk/>
          <pc:sldMk cId="2928439620" sldId="275"/>
        </pc:sldMkLst>
        <pc:spChg chg="mod">
          <ac:chgData name="Kearsley, Hayley" userId="S::hayley.kearsley@salford.gov.uk::c75bb92a-ef43-449e-8ad5-5e90a082e90c" providerId="AD" clId="Web-{C64A505A-7611-A8CE-20E0-38CEB5B2D455}" dt="2023-06-16T12:41:41.116" v="144" actId="20577"/>
          <ac:spMkLst>
            <pc:docMk/>
            <pc:sldMk cId="2928439620" sldId="275"/>
            <ac:spMk id="2" creationId="{00000000-0000-0000-0000-000000000000}"/>
          </ac:spMkLst>
        </pc:spChg>
        <pc:spChg chg="mod">
          <ac:chgData name="Kearsley, Hayley" userId="S::hayley.kearsley@salford.gov.uk::c75bb92a-ef43-449e-8ad5-5e90a082e90c" providerId="AD" clId="Web-{C64A505A-7611-A8CE-20E0-38CEB5B2D455}" dt="2023-06-16T12:38:56.081" v="68"/>
          <ac:spMkLst>
            <pc:docMk/>
            <pc:sldMk cId="2928439620" sldId="275"/>
            <ac:spMk id="4" creationId="{00000000-0000-0000-0000-000000000000}"/>
          </ac:spMkLst>
        </pc:spChg>
        <pc:picChg chg="add mod">
          <ac:chgData name="Kearsley, Hayley" userId="S::hayley.kearsley@salford.gov.uk::c75bb92a-ef43-449e-8ad5-5e90a082e90c" providerId="AD" clId="Web-{C64A505A-7611-A8CE-20E0-38CEB5B2D455}" dt="2023-06-16T13:06:44.635" v="515" actId="1076"/>
          <ac:picMkLst>
            <pc:docMk/>
            <pc:sldMk cId="2928439620" sldId="275"/>
            <ac:picMk id="3" creationId="{FD0CC650-5087-6B32-8F5B-21D3D50D61ED}"/>
          </ac:picMkLst>
        </pc:picChg>
      </pc:sldChg>
      <pc:sldChg chg="modSp">
        <pc:chgData name="Kearsley, Hayley" userId="S::hayley.kearsley@salford.gov.uk::c75bb92a-ef43-449e-8ad5-5e90a082e90c" providerId="AD" clId="Web-{C64A505A-7611-A8CE-20E0-38CEB5B2D455}" dt="2023-06-16T12:40:25.333" v="100" actId="14100"/>
        <pc:sldMkLst>
          <pc:docMk/>
          <pc:sldMk cId="2608711146" sldId="276"/>
        </pc:sldMkLst>
        <pc:spChg chg="mod">
          <ac:chgData name="Kearsley, Hayley" userId="S::hayley.kearsley@salford.gov.uk::c75bb92a-ef43-449e-8ad5-5e90a082e90c" providerId="AD" clId="Web-{C64A505A-7611-A8CE-20E0-38CEB5B2D455}" dt="2023-06-16T12:40:25.333" v="100" actId="14100"/>
          <ac:spMkLst>
            <pc:docMk/>
            <pc:sldMk cId="2608711146" sldId="276"/>
            <ac:spMk id="2" creationId="{00000000-0000-0000-0000-000000000000}"/>
          </ac:spMkLst>
        </pc:spChg>
        <pc:spChg chg="mod">
          <ac:chgData name="Kearsley, Hayley" userId="S::hayley.kearsley@salford.gov.uk::c75bb92a-ef43-449e-8ad5-5e90a082e90c" providerId="AD" clId="Web-{C64A505A-7611-A8CE-20E0-38CEB5B2D455}" dt="2023-06-16T12:39:10.878" v="72" actId="14100"/>
          <ac:spMkLst>
            <pc:docMk/>
            <pc:sldMk cId="2608711146" sldId="276"/>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6/19/2023</a:t>
            </a:fld>
            <a:endParaRPr lang="en-US"/>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6/19/2023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4E0D5B-2471-4632-9A1B-5BE179E90EFB}" type="slidenum">
              <a:rPr lang="en-GB" smtClean="0"/>
              <a:t>20</a:t>
            </a:fld>
            <a:endParaRPr lang="en-GB"/>
          </a:p>
        </p:txBody>
      </p:sp>
    </p:spTree>
    <p:extLst>
      <p:ext uri="{BB962C8B-B14F-4D97-AF65-F5344CB8AC3E}">
        <p14:creationId xmlns:p14="http://schemas.microsoft.com/office/powerpoint/2010/main" val="74064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4E0D5B-2471-4632-9A1B-5BE179E90EFB}" type="slidenum">
              <a:rPr lang="en-GB" smtClean="0"/>
              <a:t>21</a:t>
            </a:fld>
            <a:endParaRPr lang="en-GB"/>
          </a:p>
        </p:txBody>
      </p:sp>
    </p:spTree>
    <p:extLst>
      <p:ext uri="{BB962C8B-B14F-4D97-AF65-F5344CB8AC3E}">
        <p14:creationId xmlns:p14="http://schemas.microsoft.com/office/powerpoint/2010/main" val="74064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4E0D5B-2471-4632-9A1B-5BE179E90EFB}" type="slidenum">
              <a:rPr lang="en-GB" smtClean="0"/>
              <a:t>22</a:t>
            </a:fld>
            <a:endParaRPr lang="en-GB"/>
          </a:p>
        </p:txBody>
      </p:sp>
    </p:spTree>
    <p:extLst>
      <p:ext uri="{BB962C8B-B14F-4D97-AF65-F5344CB8AC3E}">
        <p14:creationId xmlns:p14="http://schemas.microsoft.com/office/powerpoint/2010/main" val="74064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4E0D5B-2471-4632-9A1B-5BE179E90EFB}" type="slidenum">
              <a:rPr lang="en-GB" smtClean="0"/>
              <a:t>23</a:t>
            </a:fld>
            <a:endParaRPr lang="en-GB"/>
          </a:p>
        </p:txBody>
      </p:sp>
    </p:spTree>
    <p:extLst>
      <p:ext uri="{BB962C8B-B14F-4D97-AF65-F5344CB8AC3E}">
        <p14:creationId xmlns:p14="http://schemas.microsoft.com/office/powerpoint/2010/main" val="740643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644348" y="2660903"/>
            <a:ext cx="5049078" cy="1490473"/>
          </a:xfrm>
        </p:spPr>
        <p:txBody>
          <a:bodyPr/>
          <a:lstStyle/>
          <a:p>
            <a:r>
              <a:rPr lang="en-US"/>
              <a:t>Welcome to The Hilton Lane Family</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253947" y="2067339"/>
            <a:ext cx="3882887" cy="639285"/>
          </a:xfrm>
        </p:spPr>
        <p:txBody>
          <a:bodyPr>
            <a:normAutofit fontScale="85000" lnSpcReduction="10000"/>
          </a:bodyPr>
          <a:lstStyle/>
          <a:p>
            <a:r>
              <a:rPr lang="en-US" sz="2800" b="1"/>
              <a:t>EYFS Meeting – 19</a:t>
            </a:r>
            <a:r>
              <a:rPr lang="en-US" sz="2800" b="1" baseline="30000"/>
              <a:t>th</a:t>
            </a:r>
            <a:r>
              <a:rPr lang="en-US" sz="2800" b="1"/>
              <a:t> June 2023</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9616" y="1916832"/>
            <a:ext cx="7128792" cy="1938992"/>
          </a:xfrm>
          <a:prstGeom prst="rect">
            <a:avLst/>
          </a:prstGeom>
          <a:noFill/>
        </p:spPr>
        <p:txBody>
          <a:bodyPr wrap="square" lIns="91440" tIns="45720" rIns="91440" bIns="45720" rtlCol="0" anchor="t">
            <a:spAutoFit/>
          </a:bodyPr>
          <a:lstStyle/>
          <a:p>
            <a:pPr algn="ctr"/>
            <a:r>
              <a:rPr lang="en-GB" sz="6000">
                <a:solidFill>
                  <a:srgbClr val="3F3F3F"/>
                </a:solidFill>
                <a:latin typeface="Gill Sans Nova"/>
              </a:rPr>
              <a:t>Early Years Foundation Stage</a:t>
            </a:r>
          </a:p>
        </p:txBody>
      </p:sp>
    </p:spTree>
    <p:extLst>
      <p:ext uri="{BB962C8B-B14F-4D97-AF65-F5344CB8AC3E}">
        <p14:creationId xmlns:p14="http://schemas.microsoft.com/office/powerpoint/2010/main" val="66142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8"/>
          <p:cNvSpPr txBox="1">
            <a:spLocks noChangeArrowheads="1"/>
          </p:cNvSpPr>
          <p:nvPr/>
        </p:nvSpPr>
        <p:spPr>
          <a:xfrm>
            <a:off x="847079" y="1051612"/>
            <a:ext cx="10838488" cy="5517232"/>
          </a:xfrm>
          <a:prstGeom prst="rect">
            <a:avLst/>
          </a:prstGeom>
        </p:spPr>
        <p:txBody>
          <a:bodyPr lIns="0" tIns="0" rIns="5078" bIns="0" anchor="t"/>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64770" indent="0" algn="ctr">
              <a:lnSpc>
                <a:spcPct val="80000"/>
              </a:lnSpc>
              <a:buNone/>
              <a:defRPr/>
            </a:pPr>
            <a:endParaRPr lang="en-US" altLang="en-US" sz="2000">
              <a:solidFill>
                <a:srgbClr val="595959"/>
              </a:solidFill>
              <a:latin typeface="Gill Sans Nova"/>
            </a:endParaRPr>
          </a:p>
          <a:p>
            <a:pPr marL="64770" indent="0" algn="ctr">
              <a:lnSpc>
                <a:spcPct val="80000"/>
              </a:lnSpc>
              <a:buNone/>
              <a:defRPr/>
            </a:pPr>
            <a:r>
              <a:rPr lang="en-US" altLang="en-US" sz="2000">
                <a:solidFill>
                  <a:srgbClr val="595959"/>
                </a:solidFill>
                <a:latin typeface="Gill Sans Nova"/>
              </a:rPr>
              <a:t>The Early Years Curriculum is based on 7 Areas of learning. </a:t>
            </a:r>
          </a:p>
          <a:p>
            <a:pPr marL="64770" indent="0" algn="ctr">
              <a:lnSpc>
                <a:spcPct val="80000"/>
              </a:lnSpc>
              <a:buNone/>
              <a:defRPr/>
            </a:pPr>
            <a:endParaRPr lang="en-US" altLang="en-US" sz="2000">
              <a:solidFill>
                <a:srgbClr val="595959"/>
              </a:solidFill>
              <a:latin typeface="Gill Sans Nova"/>
            </a:endParaRPr>
          </a:p>
          <a:p>
            <a:pPr marL="64770" indent="0" algn="ctr">
              <a:lnSpc>
                <a:spcPct val="80000"/>
              </a:lnSpc>
              <a:buNone/>
              <a:defRPr/>
            </a:pPr>
            <a:r>
              <a:rPr lang="en-US" altLang="en-US" sz="2000" b="1" u="sng">
                <a:solidFill>
                  <a:srgbClr val="595959"/>
                </a:solidFill>
                <a:latin typeface="Gill Sans Nova"/>
              </a:rPr>
              <a:t>Prime Areas</a:t>
            </a:r>
          </a:p>
          <a:p>
            <a:pPr marL="224790" indent="0" algn="ctr">
              <a:lnSpc>
                <a:spcPct val="80000"/>
              </a:lnSpc>
              <a:buNone/>
              <a:defRPr/>
            </a:pPr>
            <a:r>
              <a:rPr lang="en-US" altLang="en-US" sz="2000">
                <a:solidFill>
                  <a:srgbClr val="595959"/>
                </a:solidFill>
                <a:latin typeface="Gill Sans Nova"/>
              </a:rPr>
              <a:t>Communication, Language and Understanding</a:t>
            </a:r>
          </a:p>
          <a:p>
            <a:pPr marL="224790" indent="0" algn="ctr">
              <a:lnSpc>
                <a:spcPct val="80000"/>
              </a:lnSpc>
              <a:buNone/>
              <a:defRPr/>
            </a:pPr>
            <a:r>
              <a:rPr lang="en-US" altLang="en-US" sz="2000">
                <a:solidFill>
                  <a:srgbClr val="595959"/>
                </a:solidFill>
                <a:latin typeface="Gill Sans Nova"/>
              </a:rPr>
              <a:t>Physical Development</a:t>
            </a:r>
          </a:p>
          <a:p>
            <a:pPr marL="224790" indent="0" algn="ctr">
              <a:lnSpc>
                <a:spcPct val="80000"/>
              </a:lnSpc>
              <a:buNone/>
              <a:defRPr/>
            </a:pPr>
            <a:r>
              <a:rPr lang="en-US" altLang="en-US" sz="2000">
                <a:solidFill>
                  <a:srgbClr val="595959"/>
                </a:solidFill>
                <a:latin typeface="Gill Sans Nova"/>
              </a:rPr>
              <a:t>Personal, Social and Emotional Development</a:t>
            </a:r>
          </a:p>
          <a:p>
            <a:pPr marL="64770" indent="0" algn="ctr">
              <a:lnSpc>
                <a:spcPct val="80000"/>
              </a:lnSpc>
              <a:buNone/>
              <a:defRPr/>
            </a:pPr>
            <a:endParaRPr lang="en-US" altLang="en-US" sz="2000">
              <a:solidFill>
                <a:srgbClr val="595959"/>
              </a:solidFill>
              <a:latin typeface="Gill Sans Nova"/>
            </a:endParaRPr>
          </a:p>
          <a:p>
            <a:pPr marL="64770" indent="0" algn="ctr">
              <a:lnSpc>
                <a:spcPct val="80000"/>
              </a:lnSpc>
              <a:buNone/>
              <a:defRPr/>
            </a:pPr>
            <a:r>
              <a:rPr lang="en-US" altLang="en-US" sz="2000" b="1" u="sng">
                <a:solidFill>
                  <a:srgbClr val="595959"/>
                </a:solidFill>
                <a:latin typeface="Gill Sans Nova"/>
              </a:rPr>
              <a:t>Specific Areas </a:t>
            </a:r>
          </a:p>
          <a:p>
            <a:pPr marL="224790" indent="0" algn="ctr">
              <a:lnSpc>
                <a:spcPct val="80000"/>
              </a:lnSpc>
              <a:buNone/>
              <a:defRPr/>
            </a:pPr>
            <a:r>
              <a:rPr lang="en-US" altLang="en-US" sz="2000">
                <a:solidFill>
                  <a:srgbClr val="595959"/>
                </a:solidFill>
                <a:latin typeface="Gill Sans Nova"/>
              </a:rPr>
              <a:t>Literacy Development</a:t>
            </a:r>
          </a:p>
          <a:p>
            <a:pPr marL="224790" indent="0" algn="ctr">
              <a:lnSpc>
                <a:spcPct val="80000"/>
              </a:lnSpc>
              <a:buNone/>
              <a:defRPr/>
            </a:pPr>
            <a:r>
              <a:rPr lang="en-US" altLang="en-US" sz="2000" err="1">
                <a:solidFill>
                  <a:srgbClr val="595959"/>
                </a:solidFill>
                <a:latin typeface="Gill Sans Nova"/>
              </a:rPr>
              <a:t>Maths</a:t>
            </a:r>
            <a:r>
              <a:rPr lang="en-US" altLang="en-US" sz="2000">
                <a:solidFill>
                  <a:srgbClr val="595959"/>
                </a:solidFill>
                <a:latin typeface="Gill Sans Nova"/>
              </a:rPr>
              <a:t> Development</a:t>
            </a:r>
          </a:p>
          <a:p>
            <a:pPr marL="224790" indent="0" algn="ctr">
              <a:lnSpc>
                <a:spcPct val="80000"/>
              </a:lnSpc>
              <a:buNone/>
              <a:defRPr/>
            </a:pPr>
            <a:r>
              <a:rPr lang="en-US" altLang="en-US" sz="2000">
                <a:solidFill>
                  <a:srgbClr val="595959"/>
                </a:solidFill>
                <a:latin typeface="Gill Sans Nova"/>
              </a:rPr>
              <a:t>Understanding of the World</a:t>
            </a:r>
          </a:p>
          <a:p>
            <a:pPr marL="224790" indent="0" algn="ctr">
              <a:lnSpc>
                <a:spcPct val="80000"/>
              </a:lnSpc>
              <a:buNone/>
              <a:defRPr/>
            </a:pPr>
            <a:r>
              <a:rPr lang="en-US" altLang="en-US" sz="2000">
                <a:solidFill>
                  <a:srgbClr val="595959"/>
                </a:solidFill>
                <a:latin typeface="Gill Sans Nova"/>
              </a:rPr>
              <a:t>Expressive Arts and Design</a:t>
            </a:r>
          </a:p>
          <a:p>
            <a:pPr marL="39370" indent="0">
              <a:buNone/>
              <a:defRPr/>
            </a:pPr>
            <a:endParaRPr lang="en-US" sz="2000">
              <a:solidFill>
                <a:srgbClr val="595959"/>
              </a:solidFill>
              <a:latin typeface="Gill Sans Nova"/>
            </a:endParaRPr>
          </a:p>
          <a:p>
            <a:pPr marL="39370" indent="0" algn="ctr">
              <a:buNone/>
              <a:defRPr/>
            </a:pPr>
            <a:r>
              <a:rPr lang="en-GB" sz="2000">
                <a:solidFill>
                  <a:srgbClr val="595959"/>
                </a:solidFill>
                <a:latin typeface="Gill Sans Nova"/>
              </a:rPr>
              <a:t>These areas of learning will all be taught through focused whole class and small group sessions and through play based activities.</a:t>
            </a:r>
          </a:p>
          <a:p>
            <a:pPr marL="350520" indent="-285750">
              <a:lnSpc>
                <a:spcPct val="80000"/>
              </a:lnSpc>
              <a:defRPr/>
            </a:pPr>
            <a:endParaRPr lang="en-US" sz="2000">
              <a:solidFill>
                <a:srgbClr val="595959"/>
              </a:solidFill>
              <a:latin typeface="Gill Sans Nova"/>
            </a:endParaRPr>
          </a:p>
        </p:txBody>
      </p:sp>
      <p:sp>
        <p:nvSpPr>
          <p:cNvPr id="4" name="TextBox 3"/>
          <p:cNvSpPr txBox="1"/>
          <p:nvPr/>
        </p:nvSpPr>
        <p:spPr>
          <a:xfrm>
            <a:off x="2207568" y="332656"/>
            <a:ext cx="7510916" cy="584775"/>
          </a:xfrm>
          <a:prstGeom prst="rect">
            <a:avLst/>
          </a:prstGeom>
          <a:noFill/>
        </p:spPr>
        <p:txBody>
          <a:bodyPr wrap="square" lIns="91440" tIns="45720" rIns="91440" bIns="45720" rtlCol="0" anchor="t">
            <a:spAutoFit/>
          </a:bodyPr>
          <a:lstStyle/>
          <a:p>
            <a:pPr algn="ctr"/>
            <a:r>
              <a:rPr lang="en-GB" sz="3200" b="1">
                <a:solidFill>
                  <a:srgbClr val="3F3F3F"/>
                </a:solidFill>
                <a:latin typeface="Gill Sans Nova"/>
              </a:rPr>
              <a:t>Our EYFS curriculum</a:t>
            </a:r>
          </a:p>
        </p:txBody>
      </p:sp>
      <p:pic>
        <p:nvPicPr>
          <p:cNvPr id="3" name="Picture 4">
            <a:extLst>
              <a:ext uri="{FF2B5EF4-FFF2-40B4-BE49-F238E27FC236}">
                <a16:creationId xmlns:a16="http://schemas.microsoft.com/office/drawing/2014/main" id="{74132DFC-2DED-F70A-CB09-E411B7C173B0}"/>
              </a:ext>
            </a:extLst>
          </p:cNvPr>
          <p:cNvPicPr>
            <a:picLocks noChangeAspect="1"/>
          </p:cNvPicPr>
          <p:nvPr/>
        </p:nvPicPr>
        <p:blipFill>
          <a:blip r:embed="rId2"/>
          <a:stretch>
            <a:fillRect/>
          </a:stretch>
        </p:blipFill>
        <p:spPr>
          <a:xfrm>
            <a:off x="123092" y="75223"/>
            <a:ext cx="2743200" cy="2057400"/>
          </a:xfrm>
          <a:prstGeom prst="rect">
            <a:avLst/>
          </a:prstGeom>
        </p:spPr>
      </p:pic>
      <p:pic>
        <p:nvPicPr>
          <p:cNvPr id="5" name="Picture 5" descr="A picture containing ground, person&#10;&#10;Description automatically generated">
            <a:extLst>
              <a:ext uri="{FF2B5EF4-FFF2-40B4-BE49-F238E27FC236}">
                <a16:creationId xmlns:a16="http://schemas.microsoft.com/office/drawing/2014/main" id="{3336B28C-D58E-A8AB-2295-1C9F010BD805}"/>
              </a:ext>
            </a:extLst>
          </p:cNvPr>
          <p:cNvPicPr>
            <a:picLocks noChangeAspect="1"/>
          </p:cNvPicPr>
          <p:nvPr/>
        </p:nvPicPr>
        <p:blipFill>
          <a:blip r:embed="rId3"/>
          <a:stretch>
            <a:fillRect/>
          </a:stretch>
        </p:blipFill>
        <p:spPr>
          <a:xfrm>
            <a:off x="10566400" y="115277"/>
            <a:ext cx="1541585" cy="2055447"/>
          </a:xfrm>
          <a:prstGeom prst="rect">
            <a:avLst/>
          </a:prstGeom>
        </p:spPr>
      </p:pic>
    </p:spTree>
    <p:extLst>
      <p:ext uri="{BB962C8B-B14F-4D97-AF65-F5344CB8AC3E}">
        <p14:creationId xmlns:p14="http://schemas.microsoft.com/office/powerpoint/2010/main" val="264591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8"/>
          <p:cNvSpPr txBox="1">
            <a:spLocks noChangeArrowheads="1"/>
          </p:cNvSpPr>
          <p:nvPr/>
        </p:nvSpPr>
        <p:spPr>
          <a:xfrm>
            <a:off x="793915" y="1565652"/>
            <a:ext cx="10811908" cy="5508372"/>
          </a:xfrm>
          <a:prstGeom prst="rect">
            <a:avLst/>
          </a:prstGeom>
        </p:spPr>
        <p:txBody>
          <a:bodyPr lIns="0" tIns="0" rIns="5078" bIns="0" anchor="t"/>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64770" indent="0" algn="ctr">
              <a:lnSpc>
                <a:spcPct val="80000"/>
              </a:lnSpc>
              <a:buNone/>
              <a:defRPr/>
            </a:pPr>
            <a:r>
              <a:rPr lang="en-GB" sz="2000">
                <a:solidFill>
                  <a:srgbClr val="595959"/>
                </a:solidFill>
                <a:latin typeface="Gill Sans Nova"/>
              </a:rPr>
              <a:t>The characteristics of effective learning refers to the way your child learns…</a:t>
            </a:r>
          </a:p>
          <a:p>
            <a:pPr marL="64770" indent="0" algn="ctr">
              <a:lnSpc>
                <a:spcPct val="80000"/>
              </a:lnSpc>
              <a:buNone/>
              <a:defRPr/>
            </a:pPr>
            <a:endParaRPr lang="en-GB" sz="2000">
              <a:solidFill>
                <a:srgbClr val="595959"/>
              </a:solidFill>
              <a:latin typeface="Gill Sans Nova"/>
            </a:endParaRPr>
          </a:p>
          <a:p>
            <a:pPr marL="64770" indent="0" algn="ctr">
              <a:lnSpc>
                <a:spcPct val="80000"/>
              </a:lnSpc>
              <a:buNone/>
              <a:defRPr/>
            </a:pPr>
            <a:endParaRPr lang="en-GB" sz="2000">
              <a:solidFill>
                <a:srgbClr val="595959"/>
              </a:solidFill>
              <a:latin typeface="Gill Sans Nova"/>
            </a:endParaRPr>
          </a:p>
          <a:p>
            <a:pPr marL="350520" indent="-285750">
              <a:lnSpc>
                <a:spcPct val="80000"/>
              </a:lnSpc>
              <a:defRPr/>
            </a:pPr>
            <a:endParaRPr lang="en-US" sz="2000">
              <a:solidFill>
                <a:srgbClr val="595959"/>
              </a:solidFill>
              <a:latin typeface="Gill Sans Nova"/>
            </a:endParaRPr>
          </a:p>
        </p:txBody>
      </p:sp>
      <p:sp>
        <p:nvSpPr>
          <p:cNvPr id="4" name="TextBox 3"/>
          <p:cNvSpPr txBox="1"/>
          <p:nvPr/>
        </p:nvSpPr>
        <p:spPr>
          <a:xfrm>
            <a:off x="1250638" y="456704"/>
            <a:ext cx="9433636" cy="523220"/>
          </a:xfrm>
          <a:prstGeom prst="rect">
            <a:avLst/>
          </a:prstGeom>
          <a:noFill/>
        </p:spPr>
        <p:txBody>
          <a:bodyPr wrap="square" lIns="91440" tIns="45720" rIns="91440" bIns="45720" rtlCol="0" anchor="t">
            <a:spAutoFit/>
          </a:bodyPr>
          <a:lstStyle/>
          <a:p>
            <a:pPr algn="ctr"/>
            <a:r>
              <a:rPr lang="en-GB" sz="2800" b="1">
                <a:solidFill>
                  <a:srgbClr val="3F3F3F"/>
                </a:solidFill>
                <a:latin typeface="Gill Sans Nova"/>
              </a:rPr>
              <a:t>The Characteristics of Effective Learning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13033" t="14478" r="56029" b="5206"/>
          <a:stretch>
            <a:fillRect/>
          </a:stretch>
        </p:blipFill>
        <p:spPr bwMode="auto">
          <a:xfrm>
            <a:off x="4638520" y="2132856"/>
            <a:ext cx="3113664" cy="45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B94DC6F1-4973-8C75-A46B-F6F7CCACE7DC}"/>
              </a:ext>
            </a:extLst>
          </p:cNvPr>
          <p:cNvPicPr>
            <a:picLocks noChangeAspect="1"/>
          </p:cNvPicPr>
          <p:nvPr/>
        </p:nvPicPr>
        <p:blipFill>
          <a:blip r:embed="rId3"/>
          <a:stretch>
            <a:fillRect/>
          </a:stretch>
        </p:blipFill>
        <p:spPr>
          <a:xfrm>
            <a:off x="9355015" y="4735146"/>
            <a:ext cx="2743200" cy="2057400"/>
          </a:xfrm>
          <a:prstGeom prst="rect">
            <a:avLst/>
          </a:prstGeom>
        </p:spPr>
      </p:pic>
      <p:pic>
        <p:nvPicPr>
          <p:cNvPr id="7" name="Picture 7">
            <a:extLst>
              <a:ext uri="{FF2B5EF4-FFF2-40B4-BE49-F238E27FC236}">
                <a16:creationId xmlns:a16="http://schemas.microsoft.com/office/drawing/2014/main" id="{386370A6-2316-359F-4641-8E3646AEA0F5}"/>
              </a:ext>
            </a:extLst>
          </p:cNvPr>
          <p:cNvPicPr>
            <a:picLocks noChangeAspect="1"/>
          </p:cNvPicPr>
          <p:nvPr/>
        </p:nvPicPr>
        <p:blipFill>
          <a:blip r:embed="rId4"/>
          <a:stretch>
            <a:fillRect/>
          </a:stretch>
        </p:blipFill>
        <p:spPr>
          <a:xfrm>
            <a:off x="103554" y="4734169"/>
            <a:ext cx="2000739" cy="2020277"/>
          </a:xfrm>
          <a:prstGeom prst="rect">
            <a:avLst/>
          </a:prstGeom>
        </p:spPr>
      </p:pic>
    </p:spTree>
    <p:extLst>
      <p:ext uri="{BB962C8B-B14F-4D97-AF65-F5344CB8AC3E}">
        <p14:creationId xmlns:p14="http://schemas.microsoft.com/office/powerpoint/2010/main" val="616332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9616" y="1916832"/>
            <a:ext cx="7128792" cy="2862322"/>
          </a:xfrm>
          <a:prstGeom prst="rect">
            <a:avLst/>
          </a:prstGeom>
          <a:noFill/>
        </p:spPr>
        <p:txBody>
          <a:bodyPr wrap="square" lIns="91440" tIns="45720" rIns="91440" bIns="45720" rtlCol="0" anchor="t">
            <a:spAutoFit/>
          </a:bodyPr>
          <a:lstStyle/>
          <a:p>
            <a:pPr algn="ctr"/>
            <a:r>
              <a:rPr lang="en-GB" sz="6000">
                <a:solidFill>
                  <a:srgbClr val="3F3F3F"/>
                </a:solidFill>
                <a:latin typeface="Gill Sans Nova"/>
              </a:rPr>
              <a:t>Practical things that you will need to know...</a:t>
            </a:r>
          </a:p>
        </p:txBody>
      </p:sp>
    </p:spTree>
    <p:extLst>
      <p:ext uri="{BB962C8B-B14F-4D97-AF65-F5344CB8AC3E}">
        <p14:creationId xmlns:p14="http://schemas.microsoft.com/office/powerpoint/2010/main" val="70397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8"/>
          <p:cNvSpPr txBox="1">
            <a:spLocks noChangeArrowheads="1"/>
          </p:cNvSpPr>
          <p:nvPr/>
        </p:nvSpPr>
        <p:spPr>
          <a:xfrm>
            <a:off x="758474" y="980728"/>
            <a:ext cx="11086582" cy="5676720"/>
          </a:xfrm>
          <a:prstGeom prst="rect">
            <a:avLst/>
          </a:prstGeom>
        </p:spPr>
        <p:txBody>
          <a:bodyPr lIns="0" tIns="0" rIns="5078" bIns="0" anchor="t"/>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64770" indent="0" algn="ctr">
              <a:lnSpc>
                <a:spcPct val="80000"/>
              </a:lnSpc>
              <a:buNone/>
              <a:defRPr/>
            </a:pPr>
            <a:endParaRPr lang="en-US" altLang="en-US" sz="2000">
              <a:solidFill>
                <a:srgbClr val="595959"/>
              </a:solidFill>
              <a:latin typeface="Gill Sans Nova"/>
            </a:endParaRPr>
          </a:p>
          <a:p>
            <a:pPr marL="64770" indent="0" algn="ctr">
              <a:lnSpc>
                <a:spcPct val="80000"/>
              </a:lnSpc>
              <a:buNone/>
              <a:defRPr/>
            </a:pPr>
            <a:r>
              <a:rPr lang="en-GB" sz="2000" dirty="0">
                <a:solidFill>
                  <a:srgbClr val="595959"/>
                </a:solidFill>
                <a:latin typeface="Gill Sans Nova"/>
              </a:rPr>
              <a:t>You and your child will be invited to a stay and play session on either 29</a:t>
            </a:r>
            <a:r>
              <a:rPr lang="en-GB" sz="2000" baseline="30000" dirty="0">
                <a:solidFill>
                  <a:srgbClr val="595959"/>
                </a:solidFill>
                <a:latin typeface="Gill Sans Nova"/>
              </a:rPr>
              <a:t>th</a:t>
            </a:r>
            <a:r>
              <a:rPr lang="en-GB" sz="2000" dirty="0">
                <a:solidFill>
                  <a:srgbClr val="595959"/>
                </a:solidFill>
                <a:latin typeface="Gill Sans Nova"/>
              </a:rPr>
              <a:t> or 30</a:t>
            </a:r>
            <a:r>
              <a:rPr lang="en-GB" sz="2000" baseline="30000" dirty="0">
                <a:solidFill>
                  <a:srgbClr val="595959"/>
                </a:solidFill>
                <a:latin typeface="Gill Sans Nova"/>
              </a:rPr>
              <a:t>th</a:t>
            </a:r>
            <a:r>
              <a:rPr lang="en-GB" sz="2000" dirty="0">
                <a:solidFill>
                  <a:srgbClr val="595959"/>
                </a:solidFill>
                <a:latin typeface="Gill Sans Nova"/>
              </a:rPr>
              <a:t> June (am).  Details will be posted on Seesaw.</a:t>
            </a:r>
          </a:p>
          <a:p>
            <a:pPr marL="64770" indent="0" algn="ctr">
              <a:lnSpc>
                <a:spcPct val="80000"/>
              </a:lnSpc>
              <a:buNone/>
              <a:defRPr/>
            </a:pPr>
            <a:endParaRPr lang="en-GB" sz="2000">
              <a:solidFill>
                <a:srgbClr val="595959"/>
              </a:solidFill>
              <a:latin typeface="Gill Sans Nova"/>
            </a:endParaRPr>
          </a:p>
          <a:p>
            <a:pPr marL="64770" indent="0" algn="ctr">
              <a:lnSpc>
                <a:spcPct val="80000"/>
              </a:lnSpc>
              <a:buNone/>
              <a:defRPr/>
            </a:pPr>
            <a:r>
              <a:rPr lang="en-GB" sz="2000" dirty="0">
                <a:solidFill>
                  <a:srgbClr val="595959"/>
                </a:solidFill>
                <a:latin typeface="Gill Sans Nova"/>
              </a:rPr>
              <a:t>The school year start on Tuesday 5</a:t>
            </a:r>
            <a:r>
              <a:rPr lang="en-GB" sz="2000" baseline="30000" dirty="0">
                <a:solidFill>
                  <a:srgbClr val="595959"/>
                </a:solidFill>
                <a:latin typeface="Gill Sans Nova"/>
              </a:rPr>
              <a:t>th</a:t>
            </a:r>
            <a:r>
              <a:rPr lang="en-GB" sz="2000" dirty="0">
                <a:solidFill>
                  <a:srgbClr val="595959"/>
                </a:solidFill>
                <a:latin typeface="Gill Sans Nova"/>
              </a:rPr>
              <a:t> September</a:t>
            </a:r>
          </a:p>
          <a:p>
            <a:pPr marL="64770" indent="0" algn="ctr">
              <a:lnSpc>
                <a:spcPct val="80000"/>
              </a:lnSpc>
              <a:buNone/>
              <a:defRPr/>
            </a:pPr>
            <a:endParaRPr lang="en-GB" sz="2000">
              <a:solidFill>
                <a:srgbClr val="595959"/>
              </a:solidFill>
              <a:latin typeface="Gill Sans Nova"/>
            </a:endParaRPr>
          </a:p>
          <a:p>
            <a:pPr marL="64770" indent="0" algn="ctr">
              <a:lnSpc>
                <a:spcPct val="80000"/>
              </a:lnSpc>
              <a:buNone/>
              <a:defRPr/>
            </a:pPr>
            <a:r>
              <a:rPr lang="en-GB" sz="2000" b="1" u="sng" dirty="0">
                <a:solidFill>
                  <a:srgbClr val="595959"/>
                </a:solidFill>
                <a:latin typeface="Gill Sans Nova"/>
              </a:rPr>
              <a:t>NURSERY</a:t>
            </a:r>
          </a:p>
          <a:p>
            <a:pPr marL="64770" indent="0" algn="ctr">
              <a:lnSpc>
                <a:spcPct val="80000"/>
              </a:lnSpc>
              <a:buNone/>
              <a:defRPr/>
            </a:pPr>
            <a:endParaRPr lang="en-GB" sz="2000" b="1" u="sng">
              <a:solidFill>
                <a:srgbClr val="595959"/>
              </a:solidFill>
              <a:latin typeface="Gill Sans Nova"/>
            </a:endParaRPr>
          </a:p>
          <a:p>
            <a:pPr marL="64770" indent="0" algn="ctr">
              <a:lnSpc>
                <a:spcPct val="80000"/>
              </a:lnSpc>
              <a:buNone/>
              <a:defRPr/>
            </a:pPr>
            <a:r>
              <a:rPr lang="en-GB" sz="2000" b="1" dirty="0">
                <a:solidFill>
                  <a:srgbClr val="595959"/>
                </a:solidFill>
                <a:latin typeface="Gill Sans Nova"/>
              </a:rPr>
              <a:t>Setting in</a:t>
            </a:r>
          </a:p>
          <a:p>
            <a:pPr marL="64770" indent="0" algn="ctr">
              <a:lnSpc>
                <a:spcPct val="80000"/>
              </a:lnSpc>
              <a:buNone/>
              <a:defRPr/>
            </a:pPr>
            <a:r>
              <a:rPr lang="en-GB" sz="2000" dirty="0">
                <a:solidFill>
                  <a:srgbClr val="595959"/>
                </a:solidFill>
                <a:latin typeface="Gill Sans Nova"/>
              </a:rPr>
              <a:t>Home visits – 5</a:t>
            </a:r>
            <a:r>
              <a:rPr lang="en-GB" sz="2000" baseline="30000" dirty="0">
                <a:solidFill>
                  <a:srgbClr val="595959"/>
                </a:solidFill>
                <a:latin typeface="Gill Sans Nova"/>
              </a:rPr>
              <a:t>th</a:t>
            </a:r>
            <a:r>
              <a:rPr lang="en-GB" sz="2000" dirty="0">
                <a:solidFill>
                  <a:srgbClr val="595959"/>
                </a:solidFill>
                <a:latin typeface="Gill Sans Nova"/>
              </a:rPr>
              <a:t> and 6</a:t>
            </a:r>
            <a:r>
              <a:rPr lang="en-GB" sz="2000" baseline="30000" dirty="0">
                <a:solidFill>
                  <a:srgbClr val="595959"/>
                </a:solidFill>
                <a:latin typeface="Gill Sans Nova"/>
              </a:rPr>
              <a:t>th</a:t>
            </a:r>
            <a:r>
              <a:rPr lang="en-GB" sz="2000" dirty="0">
                <a:solidFill>
                  <a:srgbClr val="595959"/>
                </a:solidFill>
                <a:latin typeface="Gill Sans Nova"/>
              </a:rPr>
              <a:t> September.</a:t>
            </a:r>
          </a:p>
          <a:p>
            <a:pPr marL="64770" indent="0" algn="ctr">
              <a:lnSpc>
                <a:spcPct val="80000"/>
              </a:lnSpc>
              <a:buNone/>
              <a:defRPr/>
            </a:pPr>
            <a:endParaRPr lang="en-GB" sz="2000">
              <a:solidFill>
                <a:srgbClr val="595959"/>
              </a:solidFill>
              <a:latin typeface="Gill Sans Nova"/>
            </a:endParaRPr>
          </a:p>
          <a:p>
            <a:pPr marL="64770" indent="0" algn="ctr">
              <a:lnSpc>
                <a:spcPct val="80000"/>
              </a:lnSpc>
              <a:buNone/>
              <a:defRPr/>
            </a:pPr>
            <a:r>
              <a:rPr lang="en-GB" sz="2000" dirty="0">
                <a:solidFill>
                  <a:srgbClr val="595959"/>
                </a:solidFill>
                <a:latin typeface="Gill Sans Nova"/>
              </a:rPr>
              <a:t>From 7</a:t>
            </a:r>
            <a:r>
              <a:rPr lang="en-GB" sz="2000" baseline="30000" dirty="0">
                <a:solidFill>
                  <a:srgbClr val="595959"/>
                </a:solidFill>
                <a:latin typeface="Gill Sans Nova"/>
              </a:rPr>
              <a:t>th</a:t>
            </a:r>
            <a:r>
              <a:rPr lang="en-GB" sz="2000" dirty="0">
                <a:solidFill>
                  <a:srgbClr val="595959"/>
                </a:solidFill>
                <a:latin typeface="Gill Sans Nova"/>
              </a:rPr>
              <a:t>/8</a:t>
            </a:r>
            <a:r>
              <a:rPr lang="en-GB" sz="2000" baseline="30000" dirty="0">
                <a:solidFill>
                  <a:srgbClr val="595959"/>
                </a:solidFill>
                <a:latin typeface="Gill Sans Nova"/>
              </a:rPr>
              <a:t>th</a:t>
            </a:r>
            <a:r>
              <a:rPr lang="en-GB" sz="2000" dirty="0">
                <a:solidFill>
                  <a:srgbClr val="595959"/>
                </a:solidFill>
                <a:latin typeface="Gill Sans Nova"/>
              </a:rPr>
              <a:t> September children will start part-time and we aim for your child to be full time (if they are ready) by 15</a:t>
            </a:r>
            <a:r>
              <a:rPr lang="en-GB" sz="2000" baseline="30000" dirty="0">
                <a:solidFill>
                  <a:srgbClr val="595959"/>
                </a:solidFill>
                <a:latin typeface="Gill Sans Nova"/>
              </a:rPr>
              <a:t>th</a:t>
            </a:r>
            <a:r>
              <a:rPr lang="en-GB" sz="2000" dirty="0">
                <a:solidFill>
                  <a:srgbClr val="595959"/>
                </a:solidFill>
                <a:latin typeface="Gill Sans Nova"/>
              </a:rPr>
              <a:t> September.</a:t>
            </a:r>
          </a:p>
          <a:p>
            <a:pPr marL="64770" indent="0" algn="ctr">
              <a:lnSpc>
                <a:spcPct val="80000"/>
              </a:lnSpc>
              <a:buNone/>
              <a:defRPr/>
            </a:pPr>
            <a:endParaRPr lang="en-GB" sz="2000">
              <a:solidFill>
                <a:srgbClr val="595959"/>
              </a:solidFill>
              <a:latin typeface="Gill Sans Nova"/>
            </a:endParaRPr>
          </a:p>
          <a:p>
            <a:pPr marL="64770" indent="0" algn="ctr">
              <a:lnSpc>
                <a:spcPct val="80000"/>
              </a:lnSpc>
              <a:buNone/>
              <a:defRPr/>
            </a:pPr>
            <a:r>
              <a:rPr lang="en-GB" sz="2000" b="1" dirty="0">
                <a:solidFill>
                  <a:srgbClr val="595959"/>
                </a:solidFill>
                <a:latin typeface="Gill Sans Nova"/>
              </a:rPr>
              <a:t>Full time day </a:t>
            </a:r>
          </a:p>
          <a:p>
            <a:pPr marL="64770" indent="0" algn="ctr">
              <a:lnSpc>
                <a:spcPct val="80000"/>
              </a:lnSpc>
              <a:buNone/>
              <a:defRPr/>
            </a:pPr>
            <a:r>
              <a:rPr lang="en-GB" sz="2000" dirty="0">
                <a:solidFill>
                  <a:srgbClr val="595959"/>
                </a:solidFill>
                <a:latin typeface="Gill Sans Nova"/>
              </a:rPr>
              <a:t>9.15am (children can arrive from 9.05am) – 3.15pm</a:t>
            </a:r>
          </a:p>
          <a:p>
            <a:pPr marL="64770" indent="0" algn="ctr">
              <a:lnSpc>
                <a:spcPct val="80000"/>
              </a:lnSpc>
              <a:buNone/>
              <a:defRPr/>
            </a:pPr>
            <a:endParaRPr lang="en-GB" sz="2000">
              <a:solidFill>
                <a:srgbClr val="595959"/>
              </a:solidFill>
              <a:latin typeface="Gill Sans Nova"/>
            </a:endParaRPr>
          </a:p>
          <a:p>
            <a:pPr marL="64770" indent="0" algn="ctr">
              <a:lnSpc>
                <a:spcPct val="80000"/>
              </a:lnSpc>
              <a:buNone/>
              <a:defRPr/>
            </a:pPr>
            <a:endParaRPr lang="en-GB" sz="2000">
              <a:solidFill>
                <a:srgbClr val="595959"/>
              </a:solidFill>
              <a:latin typeface="Gill Sans Nova"/>
            </a:endParaRPr>
          </a:p>
          <a:p>
            <a:pPr marL="64770" indent="0" algn="ctr">
              <a:lnSpc>
                <a:spcPct val="80000"/>
              </a:lnSpc>
              <a:buNone/>
              <a:defRPr/>
            </a:pPr>
            <a:r>
              <a:rPr lang="en-GB" sz="2000" dirty="0">
                <a:solidFill>
                  <a:srgbClr val="595959"/>
                </a:solidFill>
                <a:latin typeface="Gill Sans Nova"/>
              </a:rPr>
              <a:t>GOOD ATTENDANCE AND PUNCTUALITYARE VERY IMPORTANT</a:t>
            </a:r>
          </a:p>
          <a:p>
            <a:pPr marL="64770" indent="0" algn="ctr">
              <a:lnSpc>
                <a:spcPct val="80000"/>
              </a:lnSpc>
              <a:buNone/>
              <a:defRPr/>
            </a:pPr>
            <a:endParaRPr lang="en-GB" sz="2000">
              <a:solidFill>
                <a:srgbClr val="595959"/>
              </a:solidFill>
              <a:latin typeface="Gill Sans Nova"/>
            </a:endParaRPr>
          </a:p>
          <a:p>
            <a:pPr marL="350520" indent="-285750">
              <a:lnSpc>
                <a:spcPct val="80000"/>
              </a:lnSpc>
              <a:defRPr/>
            </a:pPr>
            <a:endParaRPr lang="en-US" sz="2000">
              <a:solidFill>
                <a:srgbClr val="595959"/>
              </a:solidFill>
              <a:latin typeface="Gill Sans Nova"/>
            </a:endParaRPr>
          </a:p>
        </p:txBody>
      </p:sp>
      <p:sp>
        <p:nvSpPr>
          <p:cNvPr id="4" name="TextBox 3"/>
          <p:cNvSpPr txBox="1"/>
          <p:nvPr/>
        </p:nvSpPr>
        <p:spPr>
          <a:xfrm>
            <a:off x="2207568" y="332656"/>
            <a:ext cx="7200800" cy="523220"/>
          </a:xfrm>
          <a:prstGeom prst="rect">
            <a:avLst/>
          </a:prstGeom>
          <a:noFill/>
        </p:spPr>
        <p:txBody>
          <a:bodyPr wrap="square" lIns="91440" tIns="45720" rIns="91440" bIns="45720" rtlCol="0" anchor="t">
            <a:spAutoFit/>
          </a:bodyPr>
          <a:lstStyle/>
          <a:p>
            <a:pPr algn="ctr"/>
            <a:r>
              <a:rPr lang="en-GB" sz="2800" b="1">
                <a:solidFill>
                  <a:srgbClr val="3F3F3F"/>
                </a:solidFill>
                <a:latin typeface="Gill Sans Nova"/>
              </a:rPr>
              <a:t>Settling in - NURSERY</a:t>
            </a:r>
          </a:p>
        </p:txBody>
      </p:sp>
    </p:spTree>
    <p:extLst>
      <p:ext uri="{BB962C8B-B14F-4D97-AF65-F5344CB8AC3E}">
        <p14:creationId xmlns:p14="http://schemas.microsoft.com/office/powerpoint/2010/main" val="64163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8"/>
          <p:cNvSpPr txBox="1">
            <a:spLocks noChangeArrowheads="1"/>
          </p:cNvSpPr>
          <p:nvPr/>
        </p:nvSpPr>
        <p:spPr>
          <a:xfrm>
            <a:off x="740753" y="989588"/>
            <a:ext cx="10989117" cy="5508372"/>
          </a:xfrm>
          <a:prstGeom prst="rect">
            <a:avLst/>
          </a:prstGeom>
        </p:spPr>
        <p:txBody>
          <a:bodyPr lIns="0" tIns="0" rIns="5078" bIns="0" anchor="t"/>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64770" indent="0" algn="ctr">
              <a:lnSpc>
                <a:spcPct val="80000"/>
              </a:lnSpc>
              <a:buNone/>
              <a:defRPr/>
            </a:pPr>
            <a:endParaRPr lang="en-US" altLang="en-US" sz="2000">
              <a:solidFill>
                <a:srgbClr val="595959"/>
              </a:solidFill>
              <a:latin typeface="Gill Sans Nova"/>
            </a:endParaRPr>
          </a:p>
          <a:p>
            <a:pPr marL="64770" indent="0" algn="ctr">
              <a:lnSpc>
                <a:spcPct val="80000"/>
              </a:lnSpc>
              <a:buNone/>
              <a:defRPr/>
            </a:pPr>
            <a:r>
              <a:rPr lang="en-GB" sz="2000" dirty="0">
                <a:solidFill>
                  <a:srgbClr val="595959"/>
                </a:solidFill>
                <a:latin typeface="Gill Sans Nova"/>
              </a:rPr>
              <a:t>Your child will be spending time in their new class on Thursday 29</a:t>
            </a:r>
            <a:r>
              <a:rPr lang="en-GB" sz="2000" baseline="30000" dirty="0">
                <a:solidFill>
                  <a:srgbClr val="595959"/>
                </a:solidFill>
                <a:latin typeface="Gill Sans Nova"/>
              </a:rPr>
              <a:t>th</a:t>
            </a:r>
            <a:r>
              <a:rPr lang="en-GB" sz="2000" dirty="0">
                <a:solidFill>
                  <a:srgbClr val="595959"/>
                </a:solidFill>
                <a:latin typeface="Gill Sans Nova"/>
              </a:rPr>
              <a:t> June and Friday 30</a:t>
            </a:r>
            <a:r>
              <a:rPr lang="en-GB" sz="2000" baseline="30000" dirty="0">
                <a:solidFill>
                  <a:srgbClr val="595959"/>
                </a:solidFill>
                <a:latin typeface="Gill Sans Nova"/>
              </a:rPr>
              <a:t>th</a:t>
            </a:r>
            <a:r>
              <a:rPr lang="en-GB" sz="2000" dirty="0">
                <a:solidFill>
                  <a:srgbClr val="595959"/>
                </a:solidFill>
                <a:latin typeface="Gill Sans Nova"/>
              </a:rPr>
              <a:t> June (am).  Details will be posted on Seesaw.</a:t>
            </a:r>
          </a:p>
          <a:p>
            <a:pPr marL="64770" indent="0" algn="ctr">
              <a:lnSpc>
                <a:spcPct val="80000"/>
              </a:lnSpc>
              <a:buNone/>
              <a:defRPr/>
            </a:pPr>
            <a:endParaRPr lang="en-GB" sz="2000">
              <a:solidFill>
                <a:srgbClr val="595959"/>
              </a:solidFill>
              <a:latin typeface="Gill Sans Nova"/>
            </a:endParaRPr>
          </a:p>
          <a:p>
            <a:pPr marL="64770" indent="0" algn="ctr">
              <a:lnSpc>
                <a:spcPct val="80000"/>
              </a:lnSpc>
              <a:buNone/>
              <a:defRPr/>
            </a:pPr>
            <a:r>
              <a:rPr lang="en-GB" sz="2000" dirty="0">
                <a:solidFill>
                  <a:srgbClr val="595959"/>
                </a:solidFill>
                <a:latin typeface="Gill Sans Nova"/>
              </a:rPr>
              <a:t>The school year start on Tuesday 5</a:t>
            </a:r>
            <a:r>
              <a:rPr lang="en-GB" sz="2000" baseline="30000" dirty="0">
                <a:solidFill>
                  <a:srgbClr val="595959"/>
                </a:solidFill>
                <a:latin typeface="Gill Sans Nova"/>
              </a:rPr>
              <a:t>th</a:t>
            </a:r>
            <a:r>
              <a:rPr lang="en-GB" sz="2000" dirty="0">
                <a:solidFill>
                  <a:srgbClr val="595959"/>
                </a:solidFill>
                <a:latin typeface="Gill Sans Nova"/>
              </a:rPr>
              <a:t> September</a:t>
            </a:r>
          </a:p>
          <a:p>
            <a:pPr marL="64770" indent="0" algn="ctr">
              <a:lnSpc>
                <a:spcPct val="80000"/>
              </a:lnSpc>
              <a:buNone/>
              <a:defRPr/>
            </a:pPr>
            <a:endParaRPr lang="en-GB" sz="2000">
              <a:solidFill>
                <a:srgbClr val="595959"/>
              </a:solidFill>
              <a:latin typeface="Gill Sans Nova"/>
            </a:endParaRPr>
          </a:p>
          <a:p>
            <a:pPr marL="64770" indent="0" algn="ctr">
              <a:lnSpc>
                <a:spcPct val="80000"/>
              </a:lnSpc>
              <a:buNone/>
              <a:defRPr/>
            </a:pPr>
            <a:r>
              <a:rPr lang="en-GB" sz="2000" b="1" u="sng" dirty="0">
                <a:solidFill>
                  <a:srgbClr val="595959"/>
                </a:solidFill>
                <a:latin typeface="Gill Sans Nova"/>
              </a:rPr>
              <a:t>RECEPTION</a:t>
            </a:r>
          </a:p>
          <a:p>
            <a:pPr marL="64770" indent="0" algn="ctr">
              <a:lnSpc>
                <a:spcPct val="80000"/>
              </a:lnSpc>
              <a:buNone/>
              <a:defRPr/>
            </a:pPr>
            <a:r>
              <a:rPr lang="en-GB" sz="2000" b="1" dirty="0">
                <a:solidFill>
                  <a:srgbClr val="595959"/>
                </a:solidFill>
                <a:latin typeface="Gill Sans Nova"/>
              </a:rPr>
              <a:t>Setting in</a:t>
            </a:r>
            <a:endParaRPr lang="en-GB" sz="2000" dirty="0">
              <a:solidFill>
                <a:srgbClr val="595959"/>
              </a:solidFill>
              <a:latin typeface="Gill Sans Nova"/>
            </a:endParaRPr>
          </a:p>
          <a:p>
            <a:pPr marL="64770" indent="0" algn="ctr">
              <a:lnSpc>
                <a:spcPct val="80000"/>
              </a:lnSpc>
              <a:buNone/>
              <a:defRPr/>
            </a:pPr>
            <a:r>
              <a:rPr lang="en-GB" sz="2000" dirty="0">
                <a:solidFill>
                  <a:srgbClr val="595959"/>
                </a:solidFill>
                <a:latin typeface="Gill Sans Nova"/>
              </a:rPr>
              <a:t>Children who have been to our nursery will be full time from 5</a:t>
            </a:r>
            <a:r>
              <a:rPr lang="en-GB" sz="2000" baseline="30000" dirty="0">
                <a:solidFill>
                  <a:srgbClr val="595959"/>
                </a:solidFill>
                <a:latin typeface="Gill Sans Nova"/>
              </a:rPr>
              <a:t>th</a:t>
            </a:r>
            <a:r>
              <a:rPr lang="en-GB" sz="2000" dirty="0">
                <a:solidFill>
                  <a:srgbClr val="595959"/>
                </a:solidFill>
                <a:latin typeface="Gill Sans Nova"/>
              </a:rPr>
              <a:t> September</a:t>
            </a:r>
          </a:p>
          <a:p>
            <a:pPr marL="64770" indent="0" algn="ctr">
              <a:lnSpc>
                <a:spcPct val="80000"/>
              </a:lnSpc>
              <a:buNone/>
              <a:defRPr/>
            </a:pPr>
            <a:r>
              <a:rPr lang="en-GB" sz="2000" dirty="0">
                <a:solidFill>
                  <a:srgbClr val="595959"/>
                </a:solidFill>
                <a:latin typeface="Gill Sans Nova"/>
              </a:rPr>
              <a:t>Children who are new to our school will start on 6</a:t>
            </a:r>
            <a:r>
              <a:rPr lang="en-GB" sz="2000" baseline="30000" dirty="0">
                <a:solidFill>
                  <a:srgbClr val="595959"/>
                </a:solidFill>
                <a:latin typeface="Gill Sans Nova"/>
              </a:rPr>
              <a:t>th</a:t>
            </a:r>
            <a:r>
              <a:rPr lang="en-GB" sz="2000" dirty="0">
                <a:solidFill>
                  <a:srgbClr val="595959"/>
                </a:solidFill>
                <a:latin typeface="Gill Sans Nova"/>
              </a:rPr>
              <a:t> September with a couple of day settling in. The aim for your child to be full time by 8</a:t>
            </a:r>
            <a:r>
              <a:rPr lang="en-GB" sz="2000" baseline="30000" dirty="0">
                <a:solidFill>
                  <a:srgbClr val="595959"/>
                </a:solidFill>
                <a:latin typeface="Gill Sans Nova"/>
              </a:rPr>
              <a:t>th</a:t>
            </a:r>
            <a:r>
              <a:rPr lang="en-GB" sz="2000" dirty="0">
                <a:solidFill>
                  <a:srgbClr val="595959"/>
                </a:solidFill>
                <a:latin typeface="Gill Sans Nova"/>
              </a:rPr>
              <a:t> September</a:t>
            </a:r>
          </a:p>
          <a:p>
            <a:pPr marL="64770" indent="0" algn="ctr">
              <a:lnSpc>
                <a:spcPct val="80000"/>
              </a:lnSpc>
              <a:buNone/>
              <a:defRPr/>
            </a:pPr>
            <a:r>
              <a:rPr lang="en-GB" sz="2000" b="1" dirty="0">
                <a:solidFill>
                  <a:srgbClr val="595959"/>
                </a:solidFill>
                <a:latin typeface="Gill Sans Nova"/>
              </a:rPr>
              <a:t>Full time day </a:t>
            </a:r>
          </a:p>
          <a:p>
            <a:pPr marL="64770" indent="0" algn="ctr">
              <a:lnSpc>
                <a:spcPct val="80000"/>
              </a:lnSpc>
              <a:buNone/>
              <a:defRPr/>
            </a:pPr>
            <a:r>
              <a:rPr lang="en-GB" sz="2000" dirty="0">
                <a:solidFill>
                  <a:srgbClr val="595959"/>
                </a:solidFill>
                <a:latin typeface="Gill Sans Nova"/>
              </a:rPr>
              <a:t>9.00am (children can arrive from 8.45am) – 3.30pm</a:t>
            </a:r>
          </a:p>
          <a:p>
            <a:pPr marL="64770" indent="0" algn="ctr">
              <a:lnSpc>
                <a:spcPct val="80000"/>
              </a:lnSpc>
              <a:buNone/>
              <a:defRPr/>
            </a:pPr>
            <a:endParaRPr lang="en-GB" sz="2000">
              <a:solidFill>
                <a:srgbClr val="595959"/>
              </a:solidFill>
              <a:latin typeface="Gill Sans Nova"/>
            </a:endParaRPr>
          </a:p>
          <a:p>
            <a:pPr marL="64770" indent="0" algn="ctr">
              <a:lnSpc>
                <a:spcPct val="80000"/>
              </a:lnSpc>
              <a:buNone/>
              <a:defRPr/>
            </a:pPr>
            <a:endParaRPr lang="en-GB" sz="2000">
              <a:solidFill>
                <a:srgbClr val="595959"/>
              </a:solidFill>
              <a:latin typeface="Gill Sans Nova"/>
            </a:endParaRPr>
          </a:p>
          <a:p>
            <a:pPr marL="64770" indent="0" algn="ctr">
              <a:lnSpc>
                <a:spcPct val="80000"/>
              </a:lnSpc>
              <a:buNone/>
              <a:defRPr/>
            </a:pPr>
            <a:r>
              <a:rPr lang="en-GB" sz="2000" dirty="0">
                <a:solidFill>
                  <a:srgbClr val="595959"/>
                </a:solidFill>
                <a:latin typeface="Gill Sans Nova"/>
              </a:rPr>
              <a:t>GOOD ATTENDANCE AND PUNCTUALITY ARE VERY IMPORTANT</a:t>
            </a:r>
          </a:p>
          <a:p>
            <a:pPr marL="64770" indent="0" algn="ctr">
              <a:lnSpc>
                <a:spcPct val="80000"/>
              </a:lnSpc>
              <a:buNone/>
              <a:defRPr/>
            </a:pPr>
            <a:endParaRPr lang="en-GB" sz="2000">
              <a:solidFill>
                <a:srgbClr val="595959"/>
              </a:solidFill>
              <a:latin typeface="Gill Sans Nova"/>
            </a:endParaRPr>
          </a:p>
          <a:p>
            <a:pPr marL="350520" indent="-285750">
              <a:lnSpc>
                <a:spcPct val="80000"/>
              </a:lnSpc>
              <a:defRPr/>
            </a:pPr>
            <a:endParaRPr lang="en-US" sz="2000">
              <a:solidFill>
                <a:srgbClr val="595959"/>
              </a:solidFill>
              <a:latin typeface="Gill Sans Nova"/>
            </a:endParaRPr>
          </a:p>
        </p:txBody>
      </p:sp>
      <p:sp>
        <p:nvSpPr>
          <p:cNvPr id="4" name="TextBox 3"/>
          <p:cNvSpPr txBox="1"/>
          <p:nvPr/>
        </p:nvSpPr>
        <p:spPr>
          <a:xfrm>
            <a:off x="2207568" y="332656"/>
            <a:ext cx="7200800" cy="523220"/>
          </a:xfrm>
          <a:prstGeom prst="rect">
            <a:avLst/>
          </a:prstGeom>
          <a:noFill/>
        </p:spPr>
        <p:txBody>
          <a:bodyPr wrap="square" lIns="91440" tIns="45720" rIns="91440" bIns="45720" rtlCol="0" anchor="t">
            <a:spAutoFit/>
          </a:bodyPr>
          <a:lstStyle/>
          <a:p>
            <a:pPr algn="ctr"/>
            <a:r>
              <a:rPr lang="en-GB" sz="2800" b="1">
                <a:solidFill>
                  <a:srgbClr val="3F3F3F"/>
                </a:solidFill>
                <a:latin typeface="Gill Sans Nova"/>
              </a:rPr>
              <a:t>Settling in - RECEPTION</a:t>
            </a:r>
          </a:p>
        </p:txBody>
      </p:sp>
    </p:spTree>
    <p:extLst>
      <p:ext uri="{BB962C8B-B14F-4D97-AF65-F5344CB8AC3E}">
        <p14:creationId xmlns:p14="http://schemas.microsoft.com/office/powerpoint/2010/main" val="277354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8"/>
          <p:cNvSpPr txBox="1">
            <a:spLocks noChangeArrowheads="1"/>
          </p:cNvSpPr>
          <p:nvPr/>
        </p:nvSpPr>
        <p:spPr>
          <a:xfrm>
            <a:off x="554683" y="980728"/>
            <a:ext cx="10767606" cy="5517232"/>
          </a:xfrm>
          <a:prstGeom prst="rect">
            <a:avLst/>
          </a:prstGeom>
        </p:spPr>
        <p:txBody>
          <a:bodyPr lIns="0" tIns="0" rIns="5078" bIns="0" anchor="t"/>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64770" indent="0" algn="ctr">
              <a:lnSpc>
                <a:spcPct val="80000"/>
              </a:lnSpc>
              <a:buNone/>
              <a:defRPr/>
            </a:pPr>
            <a:endParaRPr lang="en-US" altLang="en-US" sz="1600">
              <a:solidFill>
                <a:srgbClr val="595959"/>
              </a:solidFill>
              <a:latin typeface="Gill Sans Nova"/>
            </a:endParaRPr>
          </a:p>
          <a:p>
            <a:pPr marL="64770" indent="0">
              <a:lnSpc>
                <a:spcPct val="80000"/>
              </a:lnSpc>
              <a:buNone/>
              <a:defRPr/>
            </a:pPr>
            <a:r>
              <a:rPr lang="en-GB" sz="2000">
                <a:solidFill>
                  <a:srgbClr val="595959"/>
                </a:solidFill>
                <a:latin typeface="Gill Sans Nova"/>
              </a:rPr>
              <a:t>We wear a uniform at Hilton Lane</a:t>
            </a:r>
          </a:p>
          <a:p>
            <a:pPr marL="64770" indent="0">
              <a:lnSpc>
                <a:spcPct val="80000"/>
              </a:lnSpc>
              <a:buNone/>
              <a:defRPr/>
            </a:pPr>
            <a:endParaRPr lang="en-GB" sz="2000">
              <a:solidFill>
                <a:srgbClr val="595959"/>
              </a:solidFill>
              <a:latin typeface="Gill Sans Nova"/>
            </a:endParaRPr>
          </a:p>
          <a:p>
            <a:pPr marL="360045" indent="-342900">
              <a:spcBef>
                <a:spcPts val="0"/>
              </a:spcBef>
              <a:defRPr/>
            </a:pPr>
            <a:r>
              <a:rPr lang="en-GB" sz="2000">
                <a:solidFill>
                  <a:srgbClr val="595959"/>
                </a:solidFill>
                <a:latin typeface="Gill Sans Nova"/>
              </a:rPr>
              <a:t>Black skirts or pinafore.  </a:t>
            </a:r>
          </a:p>
          <a:p>
            <a:pPr marL="360045" indent="-342900">
              <a:spcBef>
                <a:spcPts val="0"/>
              </a:spcBef>
              <a:defRPr/>
            </a:pPr>
            <a:r>
              <a:rPr lang="en-GB" sz="2000">
                <a:solidFill>
                  <a:srgbClr val="595959"/>
                </a:solidFill>
                <a:latin typeface="Gill Sans Nova"/>
              </a:rPr>
              <a:t>Black elasticated trousers</a:t>
            </a:r>
          </a:p>
          <a:p>
            <a:pPr marL="360045" indent="-342900">
              <a:spcBef>
                <a:spcPts val="0"/>
              </a:spcBef>
              <a:defRPr/>
            </a:pPr>
            <a:r>
              <a:rPr lang="en-GB" sz="2000">
                <a:solidFill>
                  <a:srgbClr val="595959"/>
                </a:solidFill>
                <a:latin typeface="Gill Sans Nova"/>
              </a:rPr>
              <a:t>Navy blue sweatshirts or cardigans.	                                  </a:t>
            </a:r>
          </a:p>
          <a:p>
            <a:pPr marL="360045" indent="-342900">
              <a:spcBef>
                <a:spcPts val="0"/>
              </a:spcBef>
              <a:defRPr/>
            </a:pPr>
            <a:r>
              <a:rPr lang="en-GB" sz="2000">
                <a:solidFill>
                  <a:srgbClr val="595959"/>
                </a:solidFill>
                <a:latin typeface="Gill Sans Nova"/>
              </a:rPr>
              <a:t>White polo shirt.                                             </a:t>
            </a:r>
          </a:p>
          <a:p>
            <a:pPr marL="360045" indent="-342900">
              <a:spcBef>
                <a:spcPts val="0"/>
              </a:spcBef>
              <a:defRPr/>
            </a:pPr>
            <a:r>
              <a:rPr lang="en-GB" sz="2000">
                <a:solidFill>
                  <a:srgbClr val="595959"/>
                </a:solidFill>
                <a:latin typeface="Gill Sans Nova"/>
              </a:rPr>
              <a:t>Black school shoes/plain black trainers (if you opt for trainers they MUST be fully black, any colour will be swapped for school spare pumps)</a:t>
            </a:r>
          </a:p>
          <a:p>
            <a:pPr>
              <a:defRPr/>
            </a:pPr>
            <a:endParaRPr lang="en-GB" sz="2000">
              <a:solidFill>
                <a:srgbClr val="595959"/>
              </a:solidFill>
              <a:latin typeface="Gill Sans Nova"/>
            </a:endParaRPr>
          </a:p>
          <a:p>
            <a:pPr marL="45720" indent="0">
              <a:buNone/>
              <a:defRPr/>
            </a:pPr>
            <a:r>
              <a:rPr lang="en-GB" sz="2000">
                <a:solidFill>
                  <a:srgbClr val="595959"/>
                </a:solidFill>
                <a:latin typeface="Gill Sans Nova"/>
              </a:rPr>
              <a:t>Children may wish to wear a blue and white gingham dress or black shorts in the summer.</a:t>
            </a:r>
          </a:p>
          <a:p>
            <a:pPr marL="45720" indent="0">
              <a:buNone/>
              <a:defRPr/>
            </a:pPr>
            <a:r>
              <a:rPr lang="en-GB" sz="2000">
                <a:solidFill>
                  <a:srgbClr val="595959"/>
                </a:solidFill>
                <a:latin typeface="Gill Sans Nova"/>
              </a:rPr>
              <a:t>PLEASE PUT NAMES IN ALL CLOTHING/SHOES</a:t>
            </a:r>
          </a:p>
          <a:p>
            <a:pPr marL="45720" indent="0" algn="ctr">
              <a:buNone/>
              <a:defRPr/>
            </a:pPr>
            <a:endParaRPr lang="en-GB" sz="1800">
              <a:solidFill>
                <a:srgbClr val="595959"/>
              </a:solidFill>
              <a:latin typeface="Gill Sans Nova"/>
            </a:endParaRPr>
          </a:p>
          <a:p>
            <a:pPr marL="45720" indent="0" algn="ctr">
              <a:buNone/>
              <a:defRPr/>
            </a:pPr>
            <a:endParaRPr lang="en-GB" sz="1800">
              <a:solidFill>
                <a:srgbClr val="595959"/>
              </a:solidFill>
              <a:latin typeface="Gill Sans Nova"/>
            </a:endParaRPr>
          </a:p>
          <a:p>
            <a:pPr marL="45720" indent="0" algn="ctr">
              <a:buNone/>
              <a:defRPr/>
            </a:pPr>
            <a:endParaRPr lang="en-GB" sz="1600">
              <a:solidFill>
                <a:srgbClr val="595959"/>
              </a:solidFill>
              <a:latin typeface="Gill Sans Nova"/>
            </a:endParaRPr>
          </a:p>
          <a:p>
            <a:pPr marL="64770" indent="0" algn="ctr">
              <a:lnSpc>
                <a:spcPct val="80000"/>
              </a:lnSpc>
              <a:buNone/>
              <a:defRPr/>
            </a:pPr>
            <a:endParaRPr lang="en-GB" sz="1400">
              <a:solidFill>
                <a:srgbClr val="595959"/>
              </a:solidFill>
              <a:latin typeface="Gill Sans Nova"/>
            </a:endParaRPr>
          </a:p>
          <a:p>
            <a:pPr marL="350520" indent="-285750">
              <a:lnSpc>
                <a:spcPct val="80000"/>
              </a:lnSpc>
              <a:defRPr/>
            </a:pPr>
            <a:endParaRPr lang="en-US" sz="1400">
              <a:solidFill>
                <a:srgbClr val="595959"/>
              </a:solidFill>
              <a:latin typeface="Gill Sans Nova"/>
            </a:endParaRPr>
          </a:p>
        </p:txBody>
      </p:sp>
      <p:sp>
        <p:nvSpPr>
          <p:cNvPr id="4" name="TextBox 3"/>
          <p:cNvSpPr txBox="1"/>
          <p:nvPr/>
        </p:nvSpPr>
        <p:spPr>
          <a:xfrm>
            <a:off x="2207568" y="332656"/>
            <a:ext cx="7200800" cy="584775"/>
          </a:xfrm>
          <a:prstGeom prst="rect">
            <a:avLst/>
          </a:prstGeom>
          <a:noFill/>
        </p:spPr>
        <p:txBody>
          <a:bodyPr wrap="square" lIns="91440" tIns="45720" rIns="91440" bIns="45720" rtlCol="0" anchor="t">
            <a:spAutoFit/>
          </a:bodyPr>
          <a:lstStyle/>
          <a:p>
            <a:pPr algn="ctr"/>
            <a:r>
              <a:rPr lang="en-GB" sz="3200" b="1">
                <a:solidFill>
                  <a:srgbClr val="3F3F3F"/>
                </a:solidFill>
                <a:latin typeface="Gill Sans Nova"/>
              </a:rPr>
              <a:t>What uniform will I need to buy?</a:t>
            </a:r>
          </a:p>
        </p:txBody>
      </p:sp>
      <p:graphicFrame>
        <p:nvGraphicFramePr>
          <p:cNvPr id="3" name="Table 2"/>
          <p:cNvGraphicFramePr>
            <a:graphicFrameLocks noGrp="1"/>
          </p:cNvGraphicFramePr>
          <p:nvPr>
            <p:extLst>
              <p:ext uri="{D42A27DB-BD31-4B8C-83A1-F6EECF244321}">
                <p14:modId xmlns:p14="http://schemas.microsoft.com/office/powerpoint/2010/main" val="1781323981"/>
              </p:ext>
            </p:extLst>
          </p:nvPr>
        </p:nvGraphicFramePr>
        <p:xfrm>
          <a:off x="6069418" y="5147930"/>
          <a:ext cx="6025116" cy="1639186"/>
        </p:xfrm>
        <a:graphic>
          <a:graphicData uri="http://schemas.openxmlformats.org/drawingml/2006/table">
            <a:tbl>
              <a:tblPr firstRow="1" bandRow="1">
                <a:tableStyleId>{5C22544A-7EE6-4342-B048-85BDC9FD1C3A}</a:tableStyleId>
              </a:tblPr>
              <a:tblGrid>
                <a:gridCol w="6025116">
                  <a:extLst>
                    <a:ext uri="{9D8B030D-6E8A-4147-A177-3AD203B41FA5}">
                      <a16:colId xmlns:a16="http://schemas.microsoft.com/office/drawing/2014/main" val="20000"/>
                    </a:ext>
                  </a:extLst>
                </a:gridCol>
              </a:tblGrid>
              <a:tr h="1639186">
                <a:tc>
                  <a:txBody>
                    <a:bodyPr/>
                    <a:lstStyle/>
                    <a:p>
                      <a:pPr algn="ctr"/>
                      <a:r>
                        <a:rPr lang="en-GB" sz="1600" b="1" u="sng">
                          <a:solidFill>
                            <a:schemeClr val="tx1">
                              <a:lumMod val="65000"/>
                              <a:lumOff val="35000"/>
                            </a:schemeClr>
                          </a:solidFill>
                          <a:latin typeface="Gill Sans Nova"/>
                        </a:rPr>
                        <a:t>PE in Reception</a:t>
                      </a:r>
                    </a:p>
                    <a:p>
                      <a:endParaRPr lang="en-GB" sz="1600" b="0">
                        <a:solidFill>
                          <a:schemeClr val="tx1">
                            <a:lumMod val="65000"/>
                            <a:lumOff val="35000"/>
                          </a:schemeClr>
                        </a:solidFill>
                        <a:latin typeface="Gill Sans Nova"/>
                      </a:endParaRPr>
                    </a:p>
                    <a:p>
                      <a:pPr marL="0" marR="0" indent="0" algn="ctr" rtl="0" eaLnBrk="1" fontAlgn="auto" latinLnBrk="0" hangingPunct="1">
                        <a:lnSpc>
                          <a:spcPct val="100000"/>
                        </a:lnSpc>
                        <a:spcBef>
                          <a:spcPts val="0"/>
                        </a:spcBef>
                        <a:spcAft>
                          <a:spcPts val="0"/>
                        </a:spcAft>
                        <a:buClrTx/>
                        <a:buSzTx/>
                        <a:buFontTx/>
                        <a:buNone/>
                      </a:pPr>
                      <a:r>
                        <a:rPr lang="en-GB" sz="1600" b="0">
                          <a:solidFill>
                            <a:schemeClr val="tx1">
                              <a:lumMod val="65000"/>
                              <a:lumOff val="35000"/>
                            </a:schemeClr>
                          </a:solidFill>
                          <a:effectLst/>
                          <a:latin typeface="Gill Sans Nova"/>
                        </a:rPr>
                        <a:t>In reception, your child will do PE - please send a PE kit into school in a bag.  Please see additional information on the website</a:t>
                      </a:r>
                      <a:r>
                        <a:rPr lang="en-GB" sz="1600" b="0" baseline="0">
                          <a:solidFill>
                            <a:schemeClr val="tx1">
                              <a:lumMod val="65000"/>
                              <a:lumOff val="35000"/>
                            </a:schemeClr>
                          </a:solidFill>
                          <a:effectLst/>
                          <a:latin typeface="Gill Sans Nova"/>
                        </a:rPr>
                        <a:t> </a:t>
                      </a:r>
                      <a:r>
                        <a:rPr lang="en-GB" sz="1600" b="0">
                          <a:solidFill>
                            <a:schemeClr val="tx1">
                              <a:lumMod val="65000"/>
                              <a:lumOff val="35000"/>
                            </a:schemeClr>
                          </a:solidFill>
                          <a:effectLst/>
                          <a:latin typeface="Gill Sans Nova"/>
                        </a:rPr>
                        <a:t>for information about PE kits and ensure all items are labelled with your child’s name.</a:t>
                      </a:r>
                    </a:p>
                  </a:txBody>
                  <a:tcPr>
                    <a:solidFill>
                      <a:schemeClr val="tx2">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85905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8"/>
          <p:cNvSpPr txBox="1">
            <a:spLocks noChangeArrowheads="1"/>
          </p:cNvSpPr>
          <p:nvPr/>
        </p:nvSpPr>
        <p:spPr>
          <a:xfrm>
            <a:off x="829358" y="1286763"/>
            <a:ext cx="10944814" cy="5517232"/>
          </a:xfrm>
          <a:prstGeom prst="rect">
            <a:avLst/>
          </a:prstGeom>
        </p:spPr>
        <p:txBody>
          <a:bodyPr lIns="0" tIns="0" rIns="5078" bIns="0" anchor="t"/>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64770" indent="0">
              <a:lnSpc>
                <a:spcPct val="80000"/>
              </a:lnSpc>
              <a:buNone/>
              <a:defRPr/>
            </a:pPr>
            <a:endParaRPr lang="en-US" altLang="en-US" sz="2000">
              <a:solidFill>
                <a:srgbClr val="595959"/>
              </a:solidFill>
              <a:latin typeface="Gill Sans Nova"/>
            </a:endParaRPr>
          </a:p>
          <a:p>
            <a:pPr marL="39370" indent="0">
              <a:buNone/>
            </a:pPr>
            <a:r>
              <a:rPr lang="en-GB" altLang="en-US" sz="2000">
                <a:solidFill>
                  <a:srgbClr val="595959"/>
                </a:solidFill>
                <a:latin typeface="Gill Sans Nova"/>
              </a:rPr>
              <a:t>Play in the EYFS is fun and can also be very messy!</a:t>
            </a:r>
          </a:p>
          <a:p>
            <a:pPr marL="39370" indent="0">
              <a:buNone/>
            </a:pPr>
            <a:endParaRPr lang="en-GB" altLang="en-US" sz="2000">
              <a:solidFill>
                <a:srgbClr val="595959"/>
              </a:solidFill>
              <a:latin typeface="Gill Sans Nova"/>
            </a:endParaRPr>
          </a:p>
          <a:p>
            <a:pPr marL="39370" indent="0">
              <a:buNone/>
            </a:pPr>
            <a:r>
              <a:rPr lang="en-GB" altLang="en-US" sz="2000">
                <a:solidFill>
                  <a:srgbClr val="595959"/>
                </a:solidFill>
                <a:latin typeface="Gill Sans Nova"/>
              </a:rPr>
              <a:t>You may provide wellies for use during outdoor play if you wish.</a:t>
            </a:r>
          </a:p>
          <a:p>
            <a:pPr marL="39370" indent="0">
              <a:buNone/>
            </a:pPr>
            <a:endParaRPr lang="en-GB" altLang="en-US" sz="2000">
              <a:solidFill>
                <a:srgbClr val="595959"/>
              </a:solidFill>
              <a:latin typeface="Gill Sans Nova"/>
            </a:endParaRPr>
          </a:p>
          <a:p>
            <a:pPr marL="39370" indent="0">
              <a:buNone/>
            </a:pPr>
            <a:r>
              <a:rPr lang="en-GB" altLang="en-US" sz="2000">
                <a:solidFill>
                  <a:srgbClr val="595959"/>
                </a:solidFill>
                <a:latin typeface="Gill Sans Nova"/>
              </a:rPr>
              <a:t>We have waterproofs available for when children are playing in the mud kitchen or water.</a:t>
            </a:r>
          </a:p>
          <a:p>
            <a:pPr marL="39370" indent="0">
              <a:buNone/>
            </a:pPr>
            <a:endParaRPr lang="en-GB" altLang="en-US" sz="2000">
              <a:solidFill>
                <a:srgbClr val="595959"/>
              </a:solidFill>
              <a:latin typeface="Gill Sans Nova"/>
            </a:endParaRPr>
          </a:p>
          <a:p>
            <a:pPr marL="39370" indent="0">
              <a:buNone/>
            </a:pPr>
            <a:r>
              <a:rPr lang="en-GB" altLang="en-US" sz="2000">
                <a:solidFill>
                  <a:srgbClr val="595959"/>
                </a:solidFill>
                <a:latin typeface="Gill Sans Nova"/>
              </a:rPr>
              <a:t>We also ask that you provide spare clothing for your child to keep on their peg in case they have a toileting accident, get wet in the water or get a little too muddy in the mud kitchen.</a:t>
            </a:r>
          </a:p>
          <a:p>
            <a:pPr marL="39370" indent="0">
              <a:buNone/>
            </a:pPr>
            <a:r>
              <a:rPr lang="en-GB" altLang="en-US" sz="2000">
                <a:solidFill>
                  <a:srgbClr val="595959"/>
                </a:solidFill>
                <a:latin typeface="Gill Sans Nova"/>
              </a:rPr>
              <a:t>This should include a spare t-shirt, trousers, shoes, socks and underwear. </a:t>
            </a:r>
          </a:p>
          <a:p>
            <a:pPr marL="39370" indent="0">
              <a:buNone/>
            </a:pPr>
            <a:endParaRPr lang="en-GB" altLang="en-US" sz="2000">
              <a:solidFill>
                <a:srgbClr val="595959"/>
              </a:solidFill>
              <a:latin typeface="Gill Sans Nova"/>
            </a:endParaRPr>
          </a:p>
          <a:p>
            <a:pPr marL="39370" indent="0">
              <a:buNone/>
            </a:pPr>
            <a:r>
              <a:rPr lang="en-GB" altLang="en-US" sz="2000">
                <a:solidFill>
                  <a:srgbClr val="595959"/>
                </a:solidFill>
                <a:latin typeface="Gill Sans Nova"/>
              </a:rPr>
              <a:t>Please put your child’s name all of their uniform and spare clothes including their shoes.</a:t>
            </a:r>
          </a:p>
          <a:p>
            <a:pPr marL="64770" indent="0">
              <a:lnSpc>
                <a:spcPct val="80000"/>
              </a:lnSpc>
              <a:buNone/>
              <a:defRPr/>
            </a:pPr>
            <a:endParaRPr lang="en-GB" sz="2000">
              <a:solidFill>
                <a:srgbClr val="595959"/>
              </a:solidFill>
              <a:latin typeface="Gill Sans Nova"/>
            </a:endParaRPr>
          </a:p>
          <a:p>
            <a:pPr marL="350520" indent="-285750">
              <a:lnSpc>
                <a:spcPct val="80000"/>
              </a:lnSpc>
              <a:defRPr/>
            </a:pPr>
            <a:endParaRPr lang="en-US" sz="2000">
              <a:solidFill>
                <a:srgbClr val="595959"/>
              </a:solidFill>
              <a:latin typeface="Gill Sans Nova"/>
            </a:endParaRPr>
          </a:p>
        </p:txBody>
      </p:sp>
      <p:sp>
        <p:nvSpPr>
          <p:cNvPr id="4" name="TextBox 3"/>
          <p:cNvSpPr txBox="1"/>
          <p:nvPr/>
        </p:nvSpPr>
        <p:spPr>
          <a:xfrm>
            <a:off x="435475" y="332657"/>
            <a:ext cx="10789288" cy="584775"/>
          </a:xfrm>
          <a:prstGeom prst="rect">
            <a:avLst/>
          </a:prstGeom>
          <a:noFill/>
        </p:spPr>
        <p:txBody>
          <a:bodyPr wrap="square" lIns="91440" tIns="45720" rIns="91440" bIns="45720" rtlCol="0" anchor="t">
            <a:spAutoFit/>
          </a:bodyPr>
          <a:lstStyle/>
          <a:p>
            <a:pPr algn="ctr"/>
            <a:r>
              <a:rPr lang="en-GB" sz="3200" b="1">
                <a:solidFill>
                  <a:srgbClr val="3F3F3F"/>
                </a:solidFill>
                <a:latin typeface="Gill Sans Nova"/>
              </a:rPr>
              <a:t>Do I need to provide any clothing for outdoor play?</a:t>
            </a:r>
          </a:p>
        </p:txBody>
      </p:sp>
      <p:pic>
        <p:nvPicPr>
          <p:cNvPr id="3" name="Picture 4" descr="A picture containing person, grass, outdoor&#10;&#10;Description automatically generated">
            <a:extLst>
              <a:ext uri="{FF2B5EF4-FFF2-40B4-BE49-F238E27FC236}">
                <a16:creationId xmlns:a16="http://schemas.microsoft.com/office/drawing/2014/main" id="{183CF2B7-ECF8-85A7-7D1C-53F68F0D669F}"/>
              </a:ext>
            </a:extLst>
          </p:cNvPr>
          <p:cNvPicPr>
            <a:picLocks noChangeAspect="1"/>
          </p:cNvPicPr>
          <p:nvPr/>
        </p:nvPicPr>
        <p:blipFill>
          <a:blip r:embed="rId2"/>
          <a:stretch>
            <a:fillRect/>
          </a:stretch>
        </p:blipFill>
        <p:spPr>
          <a:xfrm>
            <a:off x="10204937" y="1114708"/>
            <a:ext cx="1795586" cy="2410967"/>
          </a:xfrm>
          <a:prstGeom prst="rect">
            <a:avLst/>
          </a:prstGeom>
        </p:spPr>
      </p:pic>
    </p:spTree>
    <p:extLst>
      <p:ext uri="{BB962C8B-B14F-4D97-AF65-F5344CB8AC3E}">
        <p14:creationId xmlns:p14="http://schemas.microsoft.com/office/powerpoint/2010/main" val="3377276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8"/>
          <p:cNvSpPr txBox="1">
            <a:spLocks noChangeArrowheads="1"/>
          </p:cNvSpPr>
          <p:nvPr/>
        </p:nvSpPr>
        <p:spPr>
          <a:xfrm>
            <a:off x="366115" y="1311300"/>
            <a:ext cx="11544145" cy="5492695"/>
          </a:xfrm>
          <a:prstGeom prst="rect">
            <a:avLst/>
          </a:prstGeom>
        </p:spPr>
        <p:txBody>
          <a:bodyPr lIns="0" tIns="0" rIns="5078" bIns="0" anchor="t"/>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224790" indent="0">
              <a:lnSpc>
                <a:spcPct val="80000"/>
              </a:lnSpc>
              <a:buNone/>
              <a:defRPr/>
            </a:pPr>
            <a:r>
              <a:rPr lang="en-US" sz="2400">
                <a:solidFill>
                  <a:srgbClr val="595959"/>
                </a:solidFill>
                <a:latin typeface="Gill Sans Nova"/>
              </a:rPr>
              <a:t>Your child can have a school dinner or bring a packed lunch.</a:t>
            </a:r>
            <a:endParaRPr lang="en-US"/>
          </a:p>
          <a:p>
            <a:pPr marL="407670">
              <a:lnSpc>
                <a:spcPct val="80000"/>
              </a:lnSpc>
              <a:defRPr/>
            </a:pPr>
            <a:endParaRPr lang="en-US" sz="2400">
              <a:solidFill>
                <a:srgbClr val="595959"/>
              </a:solidFill>
              <a:latin typeface="Gill Sans Nova"/>
            </a:endParaRPr>
          </a:p>
          <a:p>
            <a:pPr marL="224790" indent="0">
              <a:lnSpc>
                <a:spcPct val="80000"/>
              </a:lnSpc>
              <a:buNone/>
              <a:defRPr/>
            </a:pPr>
            <a:r>
              <a:rPr lang="en-US" sz="2400">
                <a:solidFill>
                  <a:srgbClr val="595959"/>
                </a:solidFill>
                <a:latin typeface="Gill Sans Nova"/>
              </a:rPr>
              <a:t>If your child is in reception class they will receive a free school dinner.</a:t>
            </a:r>
          </a:p>
          <a:p>
            <a:pPr marL="224790" indent="0">
              <a:lnSpc>
                <a:spcPct val="80000"/>
              </a:lnSpc>
              <a:buNone/>
              <a:defRPr/>
            </a:pPr>
            <a:r>
              <a:rPr lang="en-US" sz="2400">
                <a:solidFill>
                  <a:srgbClr val="595959"/>
                </a:solidFill>
                <a:latin typeface="Gill Sans Nova"/>
              </a:rPr>
              <a:t>For children in the nursery, school dinners are currently £2.10 a day.</a:t>
            </a:r>
          </a:p>
          <a:p>
            <a:pPr marL="407670">
              <a:lnSpc>
                <a:spcPct val="80000"/>
              </a:lnSpc>
              <a:defRPr/>
            </a:pPr>
            <a:endParaRPr lang="en-US" sz="2400">
              <a:solidFill>
                <a:srgbClr val="595959"/>
              </a:solidFill>
              <a:latin typeface="Gill Sans Nova"/>
            </a:endParaRPr>
          </a:p>
          <a:p>
            <a:pPr marL="224790" indent="0">
              <a:lnSpc>
                <a:spcPct val="80000"/>
              </a:lnSpc>
              <a:buNone/>
              <a:defRPr/>
            </a:pPr>
            <a:r>
              <a:rPr lang="en-US" sz="2400">
                <a:solidFill>
                  <a:srgbClr val="595959"/>
                </a:solidFill>
                <a:latin typeface="Gill Sans Nova"/>
              </a:rPr>
              <a:t>If you are eligible for free school meals, you will need to register this before starting at the nursery. The office staff will help you with this today or you can telephone </a:t>
            </a:r>
            <a:r>
              <a:rPr lang="en-GB" sz="2400" b="1">
                <a:solidFill>
                  <a:srgbClr val="595959"/>
                </a:solidFill>
                <a:latin typeface="Gill Sans Nova"/>
              </a:rPr>
              <a:t>0161 793 2500</a:t>
            </a:r>
          </a:p>
          <a:p>
            <a:pPr marL="224790" indent="0">
              <a:lnSpc>
                <a:spcPct val="80000"/>
              </a:lnSpc>
              <a:buNone/>
              <a:defRPr/>
            </a:pPr>
            <a:endParaRPr lang="en-US" sz="2400">
              <a:solidFill>
                <a:srgbClr val="595959"/>
              </a:solidFill>
              <a:latin typeface="Gill Sans Nova"/>
            </a:endParaRPr>
          </a:p>
          <a:p>
            <a:pPr marL="224790" indent="0">
              <a:lnSpc>
                <a:spcPct val="80000"/>
              </a:lnSpc>
              <a:buNone/>
              <a:defRPr/>
            </a:pPr>
            <a:r>
              <a:rPr lang="en-US" sz="2400">
                <a:solidFill>
                  <a:srgbClr val="595959"/>
                </a:solidFill>
                <a:latin typeface="Gill Sans Nova"/>
              </a:rPr>
              <a:t>If you choose to provide a packed lunch for your child, please look at our packed lunch policy which is available on the school website. </a:t>
            </a:r>
          </a:p>
          <a:p>
            <a:pPr marL="64770" indent="0" algn="ctr">
              <a:lnSpc>
                <a:spcPct val="80000"/>
              </a:lnSpc>
              <a:buNone/>
              <a:defRPr/>
            </a:pPr>
            <a:endParaRPr lang="en-US" sz="2400">
              <a:solidFill>
                <a:srgbClr val="595959"/>
              </a:solidFill>
              <a:latin typeface="Gill Sans Nova"/>
            </a:endParaRPr>
          </a:p>
          <a:p>
            <a:pPr marL="64770" indent="0" algn="ctr">
              <a:lnSpc>
                <a:spcPct val="80000"/>
              </a:lnSpc>
              <a:buNone/>
              <a:defRPr/>
            </a:pPr>
            <a:r>
              <a:rPr lang="en-US" sz="2400" b="1">
                <a:solidFill>
                  <a:srgbClr val="595959"/>
                </a:solidFill>
                <a:latin typeface="Gill Sans Nova"/>
              </a:rPr>
              <a:t> Milk and fruit is available to all children every day.</a:t>
            </a:r>
          </a:p>
          <a:p>
            <a:pPr marL="64770" indent="0" algn="ctr">
              <a:lnSpc>
                <a:spcPct val="80000"/>
              </a:lnSpc>
              <a:buNone/>
              <a:defRPr/>
            </a:pPr>
            <a:r>
              <a:rPr lang="en-US" sz="2400" b="1">
                <a:solidFill>
                  <a:srgbClr val="595959"/>
                </a:solidFill>
                <a:latin typeface="Gill Sans Nova"/>
              </a:rPr>
              <a:t>PLEASE SEND IN A WATER BOTTLE EVERY DAY</a:t>
            </a:r>
          </a:p>
          <a:p>
            <a:pPr marL="64770" indent="0" algn="ctr">
              <a:lnSpc>
                <a:spcPct val="80000"/>
              </a:lnSpc>
              <a:buNone/>
              <a:defRPr/>
            </a:pPr>
            <a:endParaRPr lang="en-GB" sz="2400">
              <a:solidFill>
                <a:srgbClr val="595959"/>
              </a:solidFill>
              <a:latin typeface="Gill Sans Nova"/>
            </a:endParaRPr>
          </a:p>
          <a:p>
            <a:pPr marL="350520" indent="-285750">
              <a:lnSpc>
                <a:spcPct val="80000"/>
              </a:lnSpc>
              <a:defRPr/>
            </a:pPr>
            <a:endParaRPr lang="en-US" sz="2400">
              <a:solidFill>
                <a:srgbClr val="595959"/>
              </a:solidFill>
              <a:latin typeface="Gill Sans Nova"/>
            </a:endParaRPr>
          </a:p>
        </p:txBody>
      </p:sp>
      <p:sp>
        <p:nvSpPr>
          <p:cNvPr id="4" name="TextBox 3"/>
          <p:cNvSpPr txBox="1"/>
          <p:nvPr/>
        </p:nvSpPr>
        <p:spPr>
          <a:xfrm>
            <a:off x="1135452" y="332656"/>
            <a:ext cx="9557683" cy="584775"/>
          </a:xfrm>
          <a:prstGeom prst="rect">
            <a:avLst/>
          </a:prstGeom>
          <a:noFill/>
        </p:spPr>
        <p:txBody>
          <a:bodyPr wrap="square" lIns="91440" tIns="45720" rIns="91440" bIns="45720" rtlCol="0" anchor="t">
            <a:spAutoFit/>
          </a:bodyPr>
          <a:lstStyle/>
          <a:p>
            <a:pPr algn="ctr"/>
            <a:r>
              <a:rPr lang="en-GB" sz="3200" b="1">
                <a:solidFill>
                  <a:srgbClr val="3F3F3F"/>
                </a:solidFill>
                <a:latin typeface="Gill Sans Nova"/>
              </a:rPr>
              <a:t>What can my child have at dinnertime?</a:t>
            </a:r>
          </a:p>
        </p:txBody>
      </p:sp>
    </p:spTree>
    <p:extLst>
      <p:ext uri="{BB962C8B-B14F-4D97-AF65-F5344CB8AC3E}">
        <p14:creationId xmlns:p14="http://schemas.microsoft.com/office/powerpoint/2010/main" val="3530728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8"/>
          <p:cNvSpPr txBox="1">
            <a:spLocks noChangeArrowheads="1"/>
          </p:cNvSpPr>
          <p:nvPr/>
        </p:nvSpPr>
        <p:spPr>
          <a:xfrm>
            <a:off x="616707" y="1525995"/>
            <a:ext cx="11042279" cy="4551442"/>
          </a:xfrm>
          <a:prstGeom prst="rect">
            <a:avLst/>
          </a:prstGeom>
        </p:spPr>
        <p:txBody>
          <a:bodyPr lIns="0" tIns="0" rIns="5078" bIns="0" anchor="t"/>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64770" indent="0">
              <a:lnSpc>
                <a:spcPct val="80000"/>
              </a:lnSpc>
              <a:buNone/>
              <a:defRPr/>
            </a:pPr>
            <a:endParaRPr lang="en-US" sz="2400">
              <a:solidFill>
                <a:srgbClr val="595959"/>
              </a:solidFill>
              <a:latin typeface="Gill Sans Nova"/>
            </a:endParaRPr>
          </a:p>
          <a:p>
            <a:pPr marL="64770" indent="0">
              <a:lnSpc>
                <a:spcPct val="80000"/>
              </a:lnSpc>
              <a:buNone/>
              <a:defRPr/>
            </a:pPr>
            <a:r>
              <a:rPr lang="en-US" sz="2400">
                <a:solidFill>
                  <a:srgbClr val="595959"/>
                </a:solidFill>
                <a:latin typeface="Gill Sans Nova"/>
              </a:rPr>
              <a:t>If your child has any medical conditions, allergies or dietary requirements, we need to know this before they start. Please include on the new starter forms clearly. </a:t>
            </a:r>
            <a:endParaRPr lang="en-US" altLang="en-US" sz="2400">
              <a:solidFill>
                <a:srgbClr val="595959"/>
              </a:solidFill>
              <a:latin typeface="Gill Sans Nova"/>
            </a:endParaRPr>
          </a:p>
          <a:p>
            <a:pPr marL="407670">
              <a:lnSpc>
                <a:spcPct val="90000"/>
              </a:lnSpc>
              <a:defRPr/>
            </a:pPr>
            <a:endParaRPr lang="en-US" sz="2400">
              <a:solidFill>
                <a:srgbClr val="595959"/>
              </a:solidFill>
              <a:latin typeface="Gill Sans Nova"/>
            </a:endParaRPr>
          </a:p>
          <a:p>
            <a:pPr marL="224790" indent="0">
              <a:lnSpc>
                <a:spcPct val="90000"/>
              </a:lnSpc>
              <a:buNone/>
              <a:defRPr/>
            </a:pPr>
            <a:r>
              <a:rPr lang="en-US" sz="2400">
                <a:solidFill>
                  <a:srgbClr val="595959"/>
                </a:solidFill>
                <a:latin typeface="Gill Sans Nova"/>
              </a:rPr>
              <a:t>If your child has a prescribed medicine at any point throughout the school year you will be required to fill in a form before your child can be given the medicine.  Medicines can only be given at school if </a:t>
            </a:r>
            <a:r>
              <a:rPr lang="en-US" sz="2400" u="sng">
                <a:solidFill>
                  <a:srgbClr val="595959"/>
                </a:solidFill>
                <a:latin typeface="Gill Sans Nova"/>
              </a:rPr>
              <a:t>prescribed by a doctor</a:t>
            </a:r>
            <a:r>
              <a:rPr lang="en-US" sz="2400">
                <a:solidFill>
                  <a:srgbClr val="595959"/>
                </a:solidFill>
                <a:latin typeface="Gill Sans Nova"/>
              </a:rPr>
              <a:t> and </a:t>
            </a:r>
            <a:r>
              <a:rPr lang="en-US" sz="2400" u="sng">
                <a:solidFill>
                  <a:srgbClr val="595959"/>
                </a:solidFill>
                <a:latin typeface="Gill Sans Nova"/>
              </a:rPr>
              <a:t>needed four times a day.</a:t>
            </a:r>
          </a:p>
          <a:p>
            <a:pPr marL="224790" indent="0">
              <a:lnSpc>
                <a:spcPct val="90000"/>
              </a:lnSpc>
              <a:buNone/>
              <a:defRPr/>
            </a:pPr>
            <a:endParaRPr lang="en-US" sz="2400">
              <a:solidFill>
                <a:srgbClr val="595959"/>
              </a:solidFill>
              <a:latin typeface="Gill Sans Nova"/>
            </a:endParaRPr>
          </a:p>
          <a:p>
            <a:pPr marL="224790" indent="0">
              <a:lnSpc>
                <a:spcPct val="90000"/>
              </a:lnSpc>
              <a:buNone/>
              <a:defRPr/>
            </a:pPr>
            <a:r>
              <a:rPr lang="en-US" sz="2400">
                <a:solidFill>
                  <a:srgbClr val="595959"/>
                </a:solidFill>
                <a:latin typeface="Gill Sans Nova"/>
              </a:rPr>
              <a:t>If your child has asthma they must have a spare inhaler in school. This should be brought into school on their first day. It must have the prescription label on showing their name.  </a:t>
            </a:r>
            <a:endParaRPr lang="en-US"/>
          </a:p>
          <a:p>
            <a:pPr marL="64770" indent="0">
              <a:lnSpc>
                <a:spcPct val="80000"/>
              </a:lnSpc>
              <a:buNone/>
              <a:defRPr/>
            </a:pPr>
            <a:endParaRPr lang="en-GB" sz="2400">
              <a:solidFill>
                <a:srgbClr val="595959"/>
              </a:solidFill>
              <a:latin typeface="Gill Sans Nova"/>
            </a:endParaRPr>
          </a:p>
          <a:p>
            <a:pPr marL="350520" indent="-285750">
              <a:lnSpc>
                <a:spcPct val="80000"/>
              </a:lnSpc>
              <a:defRPr/>
            </a:pPr>
            <a:endParaRPr lang="en-US" sz="2400">
              <a:solidFill>
                <a:srgbClr val="595959"/>
              </a:solidFill>
              <a:latin typeface="Gill Sans Nova"/>
            </a:endParaRPr>
          </a:p>
        </p:txBody>
      </p:sp>
      <p:sp>
        <p:nvSpPr>
          <p:cNvPr id="4" name="TextBox 3"/>
          <p:cNvSpPr txBox="1"/>
          <p:nvPr/>
        </p:nvSpPr>
        <p:spPr>
          <a:xfrm>
            <a:off x="975964" y="332657"/>
            <a:ext cx="10195636" cy="584775"/>
          </a:xfrm>
          <a:prstGeom prst="rect">
            <a:avLst/>
          </a:prstGeom>
          <a:noFill/>
        </p:spPr>
        <p:txBody>
          <a:bodyPr wrap="square" lIns="91440" tIns="45720" rIns="91440" bIns="45720" rtlCol="0" anchor="t">
            <a:spAutoFit/>
          </a:bodyPr>
          <a:lstStyle/>
          <a:p>
            <a:pPr algn="ctr"/>
            <a:r>
              <a:rPr lang="en-GB" sz="3200" b="1">
                <a:solidFill>
                  <a:srgbClr val="3F3F3F"/>
                </a:solidFill>
                <a:latin typeface="Gill Sans Nova"/>
              </a:rPr>
              <a:t>What if my child has a medical condition?</a:t>
            </a:r>
          </a:p>
        </p:txBody>
      </p:sp>
    </p:spTree>
    <p:extLst>
      <p:ext uri="{BB962C8B-B14F-4D97-AF65-F5344CB8AC3E}">
        <p14:creationId xmlns:p14="http://schemas.microsoft.com/office/powerpoint/2010/main" val="239673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1158240" y="1981200"/>
            <a:ext cx="10180320" cy="2926080"/>
          </a:xfrm>
        </p:spPr>
        <p:txBody>
          <a:bodyPr>
            <a:normAutofit/>
          </a:bodyPr>
          <a:lstStyle/>
          <a:p>
            <a:r>
              <a:rPr lang="en-GB" sz="2300" b="1" i="1">
                <a:solidFill>
                  <a:schemeClr val="tx1">
                    <a:lumMod val="95000"/>
                    <a:lumOff val="5000"/>
                  </a:schemeClr>
                </a:solidFill>
                <a:effectLst/>
                <a:latin typeface="+mn-lt"/>
              </a:rPr>
              <a:t>At Hilton Lane Primary School, our vision is for every child to feel happy and safe with a strong sense of belonging - they will look back on their time with us and smile. Our children have things to say and places to go, they know what they will always be listened to and what they say will be valued. The Hilton Lane Family value what each and every child has to offer. Together as a team, we support and challenge our children to help them to become resilient individuals who have the highest expectations of themselves in all aspects of their work and life. We want our children to exceed their potential and aspire to their goals, knowing that we are right behind them as their champions.</a:t>
            </a:r>
            <a:endParaRPr lang="en-US" sz="2300">
              <a:solidFill>
                <a:schemeClr val="tx1">
                  <a:lumMod val="95000"/>
                  <a:lumOff val="5000"/>
                </a:schemeClr>
              </a:solidFill>
              <a:latin typeface="+mn-lt"/>
            </a:endParaRPr>
          </a:p>
        </p:txBody>
      </p:sp>
      <p:sp>
        <p:nvSpPr>
          <p:cNvPr id="3" name="Text Placeholder 2">
            <a:extLst>
              <a:ext uri="{FF2B5EF4-FFF2-40B4-BE49-F238E27FC236}">
                <a16:creationId xmlns:a16="http://schemas.microsoft.com/office/drawing/2014/main" id="{C9CFA000-38C2-F344-E543-42483390408A}"/>
              </a:ext>
            </a:extLst>
          </p:cNvPr>
          <p:cNvSpPr>
            <a:spLocks noGrp="1"/>
          </p:cNvSpPr>
          <p:nvPr>
            <p:ph type="body" idx="1"/>
          </p:nvPr>
        </p:nvSpPr>
        <p:spPr>
          <a:xfrm>
            <a:off x="1709797" y="4582160"/>
            <a:ext cx="8705089" cy="457200"/>
          </a:xfrm>
        </p:spPr>
        <p:txBody>
          <a:bodyPr/>
          <a:lstStyle/>
          <a:p>
            <a:r>
              <a:rPr lang="en-US"/>
              <a:t>The Hilton Lane Vision</a:t>
            </a:r>
          </a:p>
        </p:txBody>
      </p:sp>
      <p:sp>
        <p:nvSpPr>
          <p:cNvPr id="11" name="Text Placeholder 10">
            <a:extLst>
              <a:ext uri="{FF2B5EF4-FFF2-40B4-BE49-F238E27FC236}">
                <a16:creationId xmlns:a16="http://schemas.microsoft.com/office/drawing/2014/main" id="{CB634FAD-36DD-9FB0-7030-266A29178C42}"/>
              </a:ext>
            </a:extLst>
          </p:cNvPr>
          <p:cNvSpPr>
            <a:spLocks noGrp="1"/>
          </p:cNvSpPr>
          <p:nvPr>
            <p:ph type="body" sz="quarter" idx="11"/>
          </p:nvPr>
        </p:nvSpPr>
        <p:spPr>
          <a:xfrm>
            <a:off x="10972627" y="3481705"/>
            <a:ext cx="945473" cy="1936750"/>
          </a:xfrm>
        </p:spPr>
        <p:txBody>
          <a:bodyPr/>
          <a:lstStyle/>
          <a:p>
            <a:r>
              <a:rPr lang="en-US"/>
              <a:t>”</a:t>
            </a:r>
          </a:p>
        </p:txBody>
      </p:sp>
      <p:sp>
        <p:nvSpPr>
          <p:cNvPr id="10" name="Text Placeholder 9">
            <a:extLst>
              <a:ext uri="{FF2B5EF4-FFF2-40B4-BE49-F238E27FC236}">
                <a16:creationId xmlns:a16="http://schemas.microsoft.com/office/drawing/2014/main" id="{FA47ED29-D9DA-9DC6-8B43-80EC2A2E5B50}"/>
              </a:ext>
            </a:extLst>
          </p:cNvPr>
          <p:cNvSpPr>
            <a:spLocks noGrp="1"/>
          </p:cNvSpPr>
          <p:nvPr>
            <p:ph type="body" sz="quarter" idx="10"/>
          </p:nvPr>
        </p:nvSpPr>
        <p:spPr>
          <a:xfrm>
            <a:off x="494704" y="1730167"/>
            <a:ext cx="941832" cy="1936750"/>
          </a:xfrm>
        </p:spPr>
        <p:txBody>
          <a:bodyPr/>
          <a:lstStyle/>
          <a:p>
            <a:r>
              <a:rPr lang="en-US"/>
              <a:t>“</a:t>
            </a:r>
          </a:p>
        </p:txBody>
      </p:sp>
    </p:spTree>
    <p:extLst>
      <p:ext uri="{BB962C8B-B14F-4D97-AF65-F5344CB8AC3E}">
        <p14:creationId xmlns:p14="http://schemas.microsoft.com/office/powerpoint/2010/main" val="1563980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8"/>
          <p:cNvSpPr txBox="1">
            <a:spLocks noChangeArrowheads="1"/>
          </p:cNvSpPr>
          <p:nvPr/>
        </p:nvSpPr>
        <p:spPr>
          <a:xfrm>
            <a:off x="581265" y="1579158"/>
            <a:ext cx="10865070" cy="5224837"/>
          </a:xfrm>
          <a:prstGeom prst="rect">
            <a:avLst/>
          </a:prstGeom>
        </p:spPr>
        <p:txBody>
          <a:bodyPr lIns="0" tIns="0" rIns="5078" bIns="0" anchor="t"/>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64770" indent="0">
              <a:buNone/>
              <a:defRPr/>
            </a:pPr>
            <a:r>
              <a:rPr lang="en-US" sz="2400">
                <a:solidFill>
                  <a:srgbClr val="595959"/>
                </a:solidFill>
                <a:latin typeface="Gill Sans Nova"/>
              </a:rPr>
              <a:t>Seesaw- This is an app available on your phone where we can send you pictures, letters and messages to keep you updated. This is our main way of communicating information to you, so please check it regularly.</a:t>
            </a:r>
            <a:endParaRPr lang="en-US">
              <a:solidFill>
                <a:srgbClr val="404040"/>
              </a:solidFill>
              <a:latin typeface="Gill Sans Nova Light"/>
            </a:endParaRPr>
          </a:p>
          <a:p>
            <a:pPr marL="64770" indent="0">
              <a:buNone/>
              <a:defRPr/>
            </a:pPr>
            <a:endParaRPr lang="en-US" sz="2400">
              <a:solidFill>
                <a:srgbClr val="595959"/>
              </a:solidFill>
              <a:latin typeface="Gill Sans Nova"/>
            </a:endParaRPr>
          </a:p>
          <a:p>
            <a:pPr marL="64770" indent="0">
              <a:buNone/>
              <a:defRPr/>
            </a:pPr>
            <a:r>
              <a:rPr lang="en-US" sz="2400">
                <a:solidFill>
                  <a:srgbClr val="595959"/>
                </a:solidFill>
                <a:latin typeface="Gill Sans Nova"/>
              </a:rPr>
              <a:t>Telephone – we may telephone you with a message.  Please ensure your contact details are kept up-to-date at all times.</a:t>
            </a:r>
            <a:endParaRPr lang="en-US">
              <a:solidFill>
                <a:srgbClr val="404040"/>
              </a:solidFill>
              <a:latin typeface="Gill Sans Nova Light"/>
            </a:endParaRPr>
          </a:p>
          <a:p>
            <a:pPr marL="64770" indent="0">
              <a:buNone/>
              <a:defRPr/>
            </a:pPr>
            <a:endParaRPr lang="en-US" sz="2400">
              <a:solidFill>
                <a:srgbClr val="595959"/>
              </a:solidFill>
              <a:latin typeface="Gill Sans Nova"/>
            </a:endParaRPr>
          </a:p>
          <a:p>
            <a:pPr marL="64770" indent="0">
              <a:buNone/>
              <a:defRPr/>
            </a:pPr>
            <a:r>
              <a:rPr lang="en-US" sz="2400">
                <a:solidFill>
                  <a:srgbClr val="595959"/>
                </a:solidFill>
                <a:latin typeface="Gill Sans Nova"/>
              </a:rPr>
              <a:t>Curriculum overviews – We will post these on the website and Seesaw to let you know what your child will be learning throughout the half term. </a:t>
            </a:r>
            <a:endParaRPr lang="en-US">
              <a:solidFill>
                <a:srgbClr val="404040"/>
              </a:solidFill>
              <a:latin typeface="Gill Sans Nova Light"/>
            </a:endParaRPr>
          </a:p>
          <a:p>
            <a:pPr marL="64770" indent="0">
              <a:buNone/>
              <a:defRPr/>
            </a:pPr>
            <a:endParaRPr lang="en-US" sz="2400">
              <a:solidFill>
                <a:srgbClr val="595959"/>
              </a:solidFill>
              <a:latin typeface="Gill Sans Nova"/>
            </a:endParaRPr>
          </a:p>
          <a:p>
            <a:pPr marL="64770" indent="0">
              <a:buNone/>
              <a:defRPr/>
            </a:pPr>
            <a:r>
              <a:rPr lang="en-US" sz="2400">
                <a:solidFill>
                  <a:srgbClr val="595959"/>
                </a:solidFill>
                <a:latin typeface="Gill Sans Nova"/>
              </a:rPr>
              <a:t>School website – school holiday and lots of other information.</a:t>
            </a:r>
            <a:endParaRPr lang="en-US">
              <a:solidFill>
                <a:srgbClr val="404040"/>
              </a:solidFill>
              <a:latin typeface="Gill Sans Nova Light"/>
            </a:endParaRPr>
          </a:p>
        </p:txBody>
      </p:sp>
      <p:sp>
        <p:nvSpPr>
          <p:cNvPr id="4" name="TextBox 3"/>
          <p:cNvSpPr txBox="1"/>
          <p:nvPr/>
        </p:nvSpPr>
        <p:spPr>
          <a:xfrm>
            <a:off x="275987" y="332657"/>
            <a:ext cx="11675334" cy="584775"/>
          </a:xfrm>
          <a:prstGeom prst="rect">
            <a:avLst/>
          </a:prstGeom>
          <a:noFill/>
        </p:spPr>
        <p:txBody>
          <a:bodyPr wrap="square" lIns="91440" tIns="45720" rIns="91440" bIns="45720" rtlCol="0" anchor="t">
            <a:spAutoFit/>
          </a:bodyPr>
          <a:lstStyle/>
          <a:p>
            <a:pPr algn="ctr"/>
            <a:r>
              <a:rPr lang="en-GB" sz="3200" b="1">
                <a:solidFill>
                  <a:srgbClr val="3F3F3F"/>
                </a:solidFill>
                <a:latin typeface="Gill Sans Nova"/>
              </a:rPr>
              <a:t>How will I stay connected during my child’s time in school?</a:t>
            </a:r>
          </a:p>
        </p:txBody>
      </p:sp>
    </p:spTree>
    <p:extLst>
      <p:ext uri="{BB962C8B-B14F-4D97-AF65-F5344CB8AC3E}">
        <p14:creationId xmlns:p14="http://schemas.microsoft.com/office/powerpoint/2010/main" val="936240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8"/>
          <p:cNvSpPr txBox="1">
            <a:spLocks noChangeArrowheads="1"/>
          </p:cNvSpPr>
          <p:nvPr/>
        </p:nvSpPr>
        <p:spPr>
          <a:xfrm>
            <a:off x="953404" y="1517135"/>
            <a:ext cx="10519513" cy="5286860"/>
          </a:xfrm>
          <a:prstGeom prst="rect">
            <a:avLst/>
          </a:prstGeom>
        </p:spPr>
        <p:txBody>
          <a:bodyPr lIns="0" tIns="0" rIns="5078" bIns="0" anchor="t"/>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64770" indent="0" algn="ctr">
              <a:buNone/>
              <a:defRPr/>
            </a:pPr>
            <a:endParaRPr lang="en-US" sz="2000" b="1">
              <a:solidFill>
                <a:srgbClr val="595959"/>
              </a:solidFill>
              <a:latin typeface="Gill Sans Nova"/>
            </a:endParaRPr>
          </a:p>
          <a:p>
            <a:pPr marL="407670">
              <a:lnSpc>
                <a:spcPct val="80000"/>
              </a:lnSpc>
              <a:defRPr/>
            </a:pPr>
            <a:r>
              <a:rPr lang="en-US" sz="2000" b="1" dirty="0">
                <a:solidFill>
                  <a:srgbClr val="595959"/>
                </a:solidFill>
                <a:latin typeface="Gill Sans Nova"/>
              </a:rPr>
              <a:t>COMPLETE THE NEW STARTER FORM (and return on or before 30</a:t>
            </a:r>
            <a:r>
              <a:rPr lang="en-US" sz="2000" b="1" baseline="30000" dirty="0">
                <a:solidFill>
                  <a:srgbClr val="595959"/>
                </a:solidFill>
                <a:latin typeface="Gill Sans Nova"/>
              </a:rPr>
              <a:t>th</a:t>
            </a:r>
            <a:r>
              <a:rPr lang="en-US" sz="2000" b="1" dirty="0">
                <a:solidFill>
                  <a:srgbClr val="595959"/>
                </a:solidFill>
                <a:latin typeface="Gill Sans Nova"/>
              </a:rPr>
              <a:t> June 23)*</a:t>
            </a:r>
          </a:p>
          <a:p>
            <a:pPr marL="224790" indent="0">
              <a:lnSpc>
                <a:spcPct val="80000"/>
              </a:lnSpc>
              <a:buNone/>
              <a:defRPr/>
            </a:pPr>
            <a:endParaRPr lang="en-US" sz="2000" b="1">
              <a:solidFill>
                <a:srgbClr val="595959"/>
              </a:solidFill>
              <a:latin typeface="Gill Sans Nova"/>
            </a:endParaRPr>
          </a:p>
          <a:p>
            <a:pPr marL="407670">
              <a:lnSpc>
                <a:spcPct val="80000"/>
              </a:lnSpc>
              <a:defRPr/>
            </a:pPr>
            <a:r>
              <a:rPr lang="en-US" sz="2000" b="1" dirty="0">
                <a:solidFill>
                  <a:srgbClr val="595959"/>
                </a:solidFill>
                <a:latin typeface="Gill Sans Nova"/>
              </a:rPr>
              <a:t>COMPLETE THE ALL ABOUT ME FORM (and return on or before 30</a:t>
            </a:r>
            <a:r>
              <a:rPr lang="en-US" sz="2000" b="1" baseline="30000" dirty="0">
                <a:solidFill>
                  <a:srgbClr val="595959"/>
                </a:solidFill>
                <a:latin typeface="Gill Sans Nova"/>
              </a:rPr>
              <a:t>th</a:t>
            </a:r>
            <a:r>
              <a:rPr lang="en-US" sz="2000" b="1" dirty="0">
                <a:solidFill>
                  <a:srgbClr val="595959"/>
                </a:solidFill>
                <a:latin typeface="Gill Sans Nova"/>
              </a:rPr>
              <a:t> June 23)* </a:t>
            </a:r>
          </a:p>
          <a:p>
            <a:pPr marL="224790" indent="0">
              <a:lnSpc>
                <a:spcPct val="80000"/>
              </a:lnSpc>
              <a:buNone/>
              <a:defRPr/>
            </a:pPr>
            <a:endParaRPr lang="en-US" sz="2000" b="1">
              <a:solidFill>
                <a:srgbClr val="595959"/>
              </a:solidFill>
              <a:latin typeface="Gill Sans Nova"/>
            </a:endParaRPr>
          </a:p>
          <a:p>
            <a:pPr marL="407670">
              <a:lnSpc>
                <a:spcPct val="80000"/>
              </a:lnSpc>
              <a:defRPr/>
            </a:pPr>
            <a:r>
              <a:rPr lang="en-US" sz="2000" b="1" dirty="0">
                <a:solidFill>
                  <a:srgbClr val="595959"/>
                </a:solidFill>
                <a:latin typeface="Gill Sans Nova"/>
              </a:rPr>
              <a:t>Let the office know if your child is not going to be in.</a:t>
            </a:r>
          </a:p>
          <a:p>
            <a:pPr marL="407670">
              <a:lnSpc>
                <a:spcPct val="80000"/>
              </a:lnSpc>
              <a:defRPr/>
            </a:pPr>
            <a:endParaRPr lang="en-US" sz="2000" b="1">
              <a:solidFill>
                <a:srgbClr val="595959"/>
              </a:solidFill>
              <a:latin typeface="Gill Sans Nova"/>
            </a:endParaRPr>
          </a:p>
          <a:p>
            <a:pPr marL="407670">
              <a:lnSpc>
                <a:spcPct val="80000"/>
              </a:lnSpc>
              <a:defRPr/>
            </a:pPr>
            <a:r>
              <a:rPr lang="en-US" sz="2000" b="1" dirty="0">
                <a:solidFill>
                  <a:srgbClr val="595959"/>
                </a:solidFill>
                <a:latin typeface="Gill Sans Nova"/>
              </a:rPr>
              <a:t>Keep your contact details up to date.</a:t>
            </a:r>
          </a:p>
          <a:p>
            <a:pPr marL="224790" indent="0">
              <a:lnSpc>
                <a:spcPct val="80000"/>
              </a:lnSpc>
              <a:buNone/>
              <a:defRPr/>
            </a:pPr>
            <a:endParaRPr lang="en-US" sz="2000" b="1">
              <a:solidFill>
                <a:srgbClr val="595959"/>
              </a:solidFill>
              <a:latin typeface="Gill Sans Nova"/>
            </a:endParaRPr>
          </a:p>
          <a:p>
            <a:pPr marL="407670">
              <a:lnSpc>
                <a:spcPct val="80000"/>
              </a:lnSpc>
              <a:defRPr/>
            </a:pPr>
            <a:r>
              <a:rPr lang="en-US" sz="2000" b="1" dirty="0">
                <a:solidFill>
                  <a:srgbClr val="595959"/>
                </a:solidFill>
                <a:latin typeface="Gill Sans Nova"/>
              </a:rPr>
              <a:t>Help with walking down to school (nursery).</a:t>
            </a:r>
          </a:p>
          <a:p>
            <a:pPr marL="407670">
              <a:lnSpc>
                <a:spcPct val="80000"/>
              </a:lnSpc>
              <a:defRPr/>
            </a:pPr>
            <a:endParaRPr lang="en-US" sz="2000" b="1">
              <a:solidFill>
                <a:srgbClr val="595959"/>
              </a:solidFill>
              <a:latin typeface="Gill Sans Nova"/>
            </a:endParaRPr>
          </a:p>
          <a:p>
            <a:pPr marL="407670">
              <a:lnSpc>
                <a:spcPct val="80000"/>
              </a:lnSpc>
              <a:defRPr/>
            </a:pPr>
            <a:r>
              <a:rPr lang="en-US" sz="2000" b="1" dirty="0">
                <a:solidFill>
                  <a:srgbClr val="595959"/>
                </a:solidFill>
                <a:latin typeface="Gill Sans Nova"/>
              </a:rPr>
              <a:t>Attend any meetings or special events.</a:t>
            </a:r>
          </a:p>
          <a:p>
            <a:pPr marL="407670">
              <a:lnSpc>
                <a:spcPct val="80000"/>
              </a:lnSpc>
              <a:buClr>
                <a:srgbClr val="CAAA77"/>
              </a:buClr>
              <a:defRPr/>
            </a:pPr>
            <a:endParaRPr lang="en-US" sz="2000" b="1">
              <a:solidFill>
                <a:srgbClr val="595959"/>
              </a:solidFill>
              <a:latin typeface="Gill Sans Nova"/>
            </a:endParaRPr>
          </a:p>
          <a:p>
            <a:pPr marL="224790" indent="0">
              <a:lnSpc>
                <a:spcPct val="80000"/>
              </a:lnSpc>
              <a:buClr>
                <a:srgbClr val="CAAA77"/>
              </a:buClr>
              <a:buNone/>
              <a:defRPr/>
            </a:pPr>
            <a:r>
              <a:rPr lang="en-US" sz="2000" b="1" dirty="0">
                <a:solidFill>
                  <a:srgbClr val="595959"/>
                </a:solidFill>
                <a:latin typeface="Gill Sans Nova"/>
              </a:rPr>
              <a:t>*Or before you leave would be even better!</a:t>
            </a:r>
          </a:p>
        </p:txBody>
      </p:sp>
      <p:sp>
        <p:nvSpPr>
          <p:cNvPr id="4" name="TextBox 3"/>
          <p:cNvSpPr txBox="1"/>
          <p:nvPr/>
        </p:nvSpPr>
        <p:spPr>
          <a:xfrm>
            <a:off x="2207568" y="332657"/>
            <a:ext cx="7200800" cy="584775"/>
          </a:xfrm>
          <a:prstGeom prst="rect">
            <a:avLst/>
          </a:prstGeom>
          <a:noFill/>
        </p:spPr>
        <p:txBody>
          <a:bodyPr wrap="square" lIns="91440" tIns="45720" rIns="91440" bIns="45720" rtlCol="0" anchor="t">
            <a:spAutoFit/>
          </a:bodyPr>
          <a:lstStyle/>
          <a:p>
            <a:pPr algn="ctr"/>
            <a:r>
              <a:rPr lang="en-GB" sz="3200" b="1">
                <a:solidFill>
                  <a:srgbClr val="3F3F3F"/>
                </a:solidFill>
                <a:latin typeface="Gill Sans Nova"/>
              </a:rPr>
              <a:t>How can parents help in school?</a:t>
            </a:r>
          </a:p>
        </p:txBody>
      </p:sp>
      <p:pic>
        <p:nvPicPr>
          <p:cNvPr id="3" name="Picture 4" descr="Logo, company name&#10;&#10;Description automatically generated">
            <a:extLst>
              <a:ext uri="{FF2B5EF4-FFF2-40B4-BE49-F238E27FC236}">
                <a16:creationId xmlns:a16="http://schemas.microsoft.com/office/drawing/2014/main" id="{FD0CC650-5087-6B32-8F5B-21D3D50D61ED}"/>
              </a:ext>
            </a:extLst>
          </p:cNvPr>
          <p:cNvPicPr>
            <a:picLocks noChangeAspect="1"/>
          </p:cNvPicPr>
          <p:nvPr/>
        </p:nvPicPr>
        <p:blipFill>
          <a:blip r:embed="rId3"/>
          <a:stretch>
            <a:fillRect/>
          </a:stretch>
        </p:blipFill>
        <p:spPr>
          <a:xfrm>
            <a:off x="9247554" y="5055854"/>
            <a:ext cx="2743200" cy="1552755"/>
          </a:xfrm>
          <a:prstGeom prst="rect">
            <a:avLst/>
          </a:prstGeom>
        </p:spPr>
      </p:pic>
    </p:spTree>
    <p:extLst>
      <p:ext uri="{BB962C8B-B14F-4D97-AF65-F5344CB8AC3E}">
        <p14:creationId xmlns:p14="http://schemas.microsoft.com/office/powerpoint/2010/main" val="2928439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8"/>
          <p:cNvSpPr txBox="1">
            <a:spLocks noChangeArrowheads="1"/>
          </p:cNvSpPr>
          <p:nvPr/>
        </p:nvSpPr>
        <p:spPr>
          <a:xfrm>
            <a:off x="864800" y="1517135"/>
            <a:ext cx="10838489" cy="5286860"/>
          </a:xfrm>
          <a:prstGeom prst="rect">
            <a:avLst/>
          </a:prstGeom>
        </p:spPr>
        <p:txBody>
          <a:bodyPr lIns="0" tIns="0" rIns="5078" bIns="0" anchor="t"/>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224790" indent="0" algn="ctr">
              <a:lnSpc>
                <a:spcPct val="80000"/>
              </a:lnSpc>
              <a:buNone/>
              <a:defRPr/>
            </a:pPr>
            <a:r>
              <a:rPr lang="en-US" sz="2400">
                <a:solidFill>
                  <a:srgbClr val="595959"/>
                </a:solidFill>
                <a:latin typeface="Gill Sans Nova"/>
              </a:rPr>
              <a:t>Let us know about your child’s interests and about what your child can do at home by completing the ‘All about me form’.</a:t>
            </a:r>
            <a:endParaRPr lang="en-US"/>
          </a:p>
          <a:p>
            <a:pPr marL="407670" algn="ctr">
              <a:lnSpc>
                <a:spcPct val="80000"/>
              </a:lnSpc>
              <a:defRPr/>
            </a:pPr>
            <a:endParaRPr lang="en-US" sz="2400">
              <a:solidFill>
                <a:srgbClr val="595959"/>
              </a:solidFill>
              <a:latin typeface="Gill Sans Nova"/>
            </a:endParaRPr>
          </a:p>
          <a:p>
            <a:pPr marL="224790" indent="0" algn="ctr">
              <a:lnSpc>
                <a:spcPct val="80000"/>
              </a:lnSpc>
              <a:buNone/>
              <a:defRPr/>
            </a:pPr>
            <a:r>
              <a:rPr lang="en-US" sz="2400">
                <a:solidFill>
                  <a:srgbClr val="595959"/>
                </a:solidFill>
                <a:latin typeface="Gill Sans Nova"/>
              </a:rPr>
              <a:t>Encourage your child to be independent. This will help them immensely when they are at school:</a:t>
            </a:r>
          </a:p>
          <a:p>
            <a:pPr marL="224790" indent="0" algn="ctr">
              <a:lnSpc>
                <a:spcPct val="80000"/>
              </a:lnSpc>
              <a:buNone/>
              <a:defRPr/>
            </a:pPr>
            <a:endParaRPr lang="en-US" sz="2400">
              <a:solidFill>
                <a:srgbClr val="595959"/>
              </a:solidFill>
              <a:latin typeface="Gill Sans Nova"/>
            </a:endParaRPr>
          </a:p>
          <a:p>
            <a:pPr marL="64770" indent="0" algn="ctr">
              <a:lnSpc>
                <a:spcPct val="80000"/>
              </a:lnSpc>
              <a:buNone/>
              <a:defRPr/>
            </a:pPr>
            <a:r>
              <a:rPr lang="en-US" sz="2400">
                <a:solidFill>
                  <a:srgbClr val="595959"/>
                </a:solidFill>
                <a:latin typeface="Gill Sans Nova"/>
              </a:rPr>
              <a:t>Putting on their own coat and shoes</a:t>
            </a:r>
          </a:p>
          <a:p>
            <a:pPr marL="64770" indent="0" algn="ctr">
              <a:lnSpc>
                <a:spcPct val="80000"/>
              </a:lnSpc>
              <a:buNone/>
              <a:defRPr/>
            </a:pPr>
            <a:r>
              <a:rPr lang="en-US" sz="2400">
                <a:solidFill>
                  <a:srgbClr val="595959"/>
                </a:solidFill>
                <a:latin typeface="Gill Sans Nova"/>
              </a:rPr>
              <a:t>Using the toilet independently.</a:t>
            </a:r>
          </a:p>
          <a:p>
            <a:pPr marL="64770" indent="0" algn="ctr">
              <a:lnSpc>
                <a:spcPct val="80000"/>
              </a:lnSpc>
              <a:buNone/>
              <a:defRPr/>
            </a:pPr>
            <a:r>
              <a:rPr lang="en-US" sz="2400">
                <a:solidFill>
                  <a:srgbClr val="595959"/>
                </a:solidFill>
                <a:latin typeface="Gill Sans Nova"/>
              </a:rPr>
              <a:t>Washing their hands on their own.</a:t>
            </a:r>
          </a:p>
          <a:p>
            <a:pPr marL="64770" indent="0" algn="ctr">
              <a:lnSpc>
                <a:spcPct val="80000"/>
              </a:lnSpc>
              <a:buNone/>
              <a:defRPr/>
            </a:pPr>
            <a:r>
              <a:rPr lang="en-US" sz="2400">
                <a:solidFill>
                  <a:srgbClr val="595959"/>
                </a:solidFill>
                <a:latin typeface="Gill Sans Nova"/>
              </a:rPr>
              <a:t>Using a knife and fork.</a:t>
            </a:r>
          </a:p>
          <a:p>
            <a:pPr marL="64770" indent="0" algn="ctr">
              <a:lnSpc>
                <a:spcPct val="80000"/>
              </a:lnSpc>
              <a:buNone/>
              <a:defRPr/>
            </a:pPr>
            <a:endParaRPr lang="en-US" sz="2400">
              <a:solidFill>
                <a:srgbClr val="595959"/>
              </a:solidFill>
              <a:latin typeface="Gill Sans Nova"/>
            </a:endParaRPr>
          </a:p>
          <a:p>
            <a:pPr marL="64770" indent="0" algn="ctr">
              <a:lnSpc>
                <a:spcPct val="80000"/>
              </a:lnSpc>
              <a:buNone/>
              <a:defRPr/>
            </a:pPr>
            <a:r>
              <a:rPr lang="en-US" sz="2400" b="1">
                <a:solidFill>
                  <a:srgbClr val="595959"/>
                </a:solidFill>
                <a:latin typeface="Gill Sans Nova"/>
              </a:rPr>
              <a:t>Talk  and listen to your child and encourage them to talk and listen!</a:t>
            </a:r>
          </a:p>
        </p:txBody>
      </p:sp>
      <p:sp>
        <p:nvSpPr>
          <p:cNvPr id="4" name="TextBox 3"/>
          <p:cNvSpPr txBox="1"/>
          <p:nvPr/>
        </p:nvSpPr>
        <p:spPr>
          <a:xfrm>
            <a:off x="532941" y="332656"/>
            <a:ext cx="11312054" cy="584775"/>
          </a:xfrm>
          <a:prstGeom prst="rect">
            <a:avLst/>
          </a:prstGeom>
          <a:noFill/>
        </p:spPr>
        <p:txBody>
          <a:bodyPr wrap="square" lIns="91440" tIns="45720" rIns="91440" bIns="45720" rtlCol="0" anchor="t">
            <a:spAutoFit/>
          </a:bodyPr>
          <a:lstStyle/>
          <a:p>
            <a:pPr algn="ctr"/>
            <a:r>
              <a:rPr lang="en-GB" sz="3200" b="1">
                <a:solidFill>
                  <a:srgbClr val="3F3F3F"/>
                </a:solidFill>
                <a:latin typeface="Gill Sans Nova"/>
              </a:rPr>
              <a:t>How can you help before your child starts in September?</a:t>
            </a:r>
          </a:p>
        </p:txBody>
      </p:sp>
    </p:spTree>
    <p:extLst>
      <p:ext uri="{BB962C8B-B14F-4D97-AF65-F5344CB8AC3E}">
        <p14:creationId xmlns:p14="http://schemas.microsoft.com/office/powerpoint/2010/main" val="2608711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8"/>
          <p:cNvSpPr txBox="1">
            <a:spLocks noChangeArrowheads="1"/>
          </p:cNvSpPr>
          <p:nvPr/>
        </p:nvSpPr>
        <p:spPr>
          <a:xfrm>
            <a:off x="2043241" y="1286763"/>
            <a:ext cx="8074025" cy="5517232"/>
          </a:xfrm>
          <a:prstGeom prst="rect">
            <a:avLst/>
          </a:prstGeom>
        </p:spPr>
        <p:txBody>
          <a:bodyPr lIns="0" tIns="0" rIns="5078" bIns="0"/>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65088" indent="0" algn="ctr">
              <a:buNone/>
              <a:defRPr/>
            </a:pPr>
            <a:endParaRPr lang="en-US" sz="1800">
              <a:solidFill>
                <a:schemeClr val="bg1">
                  <a:lumMod val="50000"/>
                </a:schemeClr>
              </a:solidFill>
              <a:latin typeface="Comic Sans MS" pitchFamily="66" charset="0"/>
            </a:endParaRPr>
          </a:p>
          <a:p>
            <a:pPr marL="350838" indent="-285750">
              <a:lnSpc>
                <a:spcPct val="80000"/>
              </a:lnSpc>
              <a:defRPr/>
            </a:pPr>
            <a:endParaRPr lang="en-US" sz="1400">
              <a:solidFill>
                <a:schemeClr val="bg1">
                  <a:lumMod val="50000"/>
                </a:schemeClr>
              </a:solidFill>
              <a:latin typeface="Comic Sans MS" pitchFamily="66" charset="0"/>
            </a:endParaRPr>
          </a:p>
        </p:txBody>
      </p:sp>
      <p:sp>
        <p:nvSpPr>
          <p:cNvPr id="3" name="Rectangle 2"/>
          <p:cNvSpPr/>
          <p:nvPr/>
        </p:nvSpPr>
        <p:spPr>
          <a:xfrm>
            <a:off x="1154779" y="524700"/>
            <a:ext cx="10218497" cy="3477875"/>
          </a:xfrm>
          <a:prstGeom prst="rect">
            <a:avLst/>
          </a:prstGeom>
        </p:spPr>
        <p:txBody>
          <a:bodyPr wrap="square" lIns="91440" tIns="45720" rIns="91440" bIns="45720" anchor="t">
            <a:spAutoFit/>
          </a:bodyPr>
          <a:lstStyle/>
          <a:p>
            <a:pPr algn="ctr">
              <a:defRPr/>
            </a:pPr>
            <a:r>
              <a:rPr lang="en-GB" altLang="en-US" sz="2000" b="1">
                <a:solidFill>
                  <a:srgbClr val="595959"/>
                </a:solidFill>
                <a:latin typeface="Gill Sans Nova"/>
              </a:rPr>
              <a:t>We hope you have found this information useful. </a:t>
            </a:r>
          </a:p>
          <a:p>
            <a:pPr algn="ctr">
              <a:defRPr/>
            </a:pPr>
            <a:endParaRPr lang="en-GB" altLang="en-US" sz="2000" b="1">
              <a:solidFill>
                <a:srgbClr val="595959"/>
              </a:solidFill>
              <a:latin typeface="Gill Sans Nova"/>
            </a:endParaRPr>
          </a:p>
          <a:p>
            <a:pPr algn="ctr">
              <a:defRPr/>
            </a:pPr>
            <a:r>
              <a:rPr lang="en-GB" altLang="en-US" sz="2000" b="1">
                <a:solidFill>
                  <a:srgbClr val="595959"/>
                </a:solidFill>
                <a:latin typeface="Gill Sans Nova"/>
              </a:rPr>
              <a:t>We are looking forward to welcoming you and your child in September!</a:t>
            </a:r>
          </a:p>
          <a:p>
            <a:pPr algn="ctr">
              <a:defRPr/>
            </a:pPr>
            <a:endParaRPr lang="en-GB" altLang="en-US" sz="2000" b="1">
              <a:solidFill>
                <a:srgbClr val="595959"/>
              </a:solidFill>
              <a:latin typeface="Gill Sans Nova"/>
            </a:endParaRPr>
          </a:p>
          <a:p>
            <a:pPr algn="ctr">
              <a:defRPr/>
            </a:pPr>
            <a:r>
              <a:rPr lang="en-US" sz="2000" b="1">
                <a:solidFill>
                  <a:srgbClr val="595959"/>
                </a:solidFill>
                <a:latin typeface="Gill Sans Nova"/>
              </a:rPr>
              <a:t>If you have any questions you would like to ask, we will be available now to speak to </a:t>
            </a:r>
            <a:r>
              <a:rPr lang="en-US" sz="2000" b="1" dirty="0">
                <a:solidFill>
                  <a:srgbClr val="595959"/>
                </a:solidFill>
                <a:latin typeface="Gill Sans Nova"/>
              </a:rPr>
              <a:t>you.</a:t>
            </a:r>
          </a:p>
          <a:p>
            <a:pPr algn="ctr">
              <a:defRPr/>
            </a:pPr>
            <a:endParaRPr lang="en-US" sz="2000" b="1">
              <a:solidFill>
                <a:srgbClr val="595959"/>
              </a:solidFill>
              <a:latin typeface="Gill Sans Nova"/>
            </a:endParaRPr>
          </a:p>
          <a:p>
            <a:pPr algn="ctr">
              <a:defRPr/>
            </a:pPr>
            <a:r>
              <a:rPr lang="en-US" sz="2000" b="1" err="1">
                <a:solidFill>
                  <a:srgbClr val="595959"/>
                </a:solidFill>
                <a:latin typeface="Gill Sans Nova"/>
              </a:rPr>
              <a:t>Mrs</a:t>
            </a:r>
            <a:r>
              <a:rPr lang="en-US" sz="2000" b="1">
                <a:solidFill>
                  <a:srgbClr val="595959"/>
                </a:solidFill>
                <a:latin typeface="Gill Sans Nova"/>
              </a:rPr>
              <a:t> Lowe and </a:t>
            </a:r>
            <a:r>
              <a:rPr lang="en-US" sz="2000" b="1" err="1">
                <a:solidFill>
                  <a:srgbClr val="595959"/>
                </a:solidFill>
                <a:latin typeface="Gill Sans Nova"/>
              </a:rPr>
              <a:t>Mrs</a:t>
            </a:r>
            <a:r>
              <a:rPr lang="en-US" sz="2000" b="1">
                <a:solidFill>
                  <a:srgbClr val="595959"/>
                </a:solidFill>
                <a:latin typeface="Gill Sans Nova"/>
              </a:rPr>
              <a:t> Anderson will be here after the meeting to help with applications for free school meals and 15 hours funding.</a:t>
            </a:r>
          </a:p>
          <a:p>
            <a:pPr algn="ctr">
              <a:defRPr/>
            </a:pPr>
            <a:endParaRPr lang="en-US" sz="2000" b="1">
              <a:solidFill>
                <a:srgbClr val="595959"/>
              </a:solidFill>
              <a:latin typeface="Gill Sans Nova"/>
            </a:endParaRPr>
          </a:p>
          <a:p>
            <a:pPr algn="ctr">
              <a:defRPr/>
            </a:pPr>
            <a:endParaRPr lang="en-US" sz="2000" b="1">
              <a:solidFill>
                <a:srgbClr val="595959"/>
              </a:solidFill>
              <a:latin typeface="Gill Sans Nova"/>
            </a:endParaRPr>
          </a:p>
        </p:txBody>
      </p:sp>
      <p:sp>
        <p:nvSpPr>
          <p:cNvPr id="5" name="Rectangle 4"/>
          <p:cNvSpPr/>
          <p:nvPr/>
        </p:nvSpPr>
        <p:spPr>
          <a:xfrm>
            <a:off x="774101" y="3926310"/>
            <a:ext cx="10572273" cy="2863733"/>
          </a:xfrm>
          <a:prstGeom prst="rect">
            <a:avLst/>
          </a:prstGeom>
        </p:spPr>
        <p:txBody>
          <a:bodyPr wrap="square" lIns="91440" tIns="45720" rIns="91440" bIns="45720" anchor="t">
            <a:spAutoFit/>
          </a:bodyPr>
          <a:lstStyle/>
          <a:p>
            <a:pPr marL="407670" algn="ctr">
              <a:lnSpc>
                <a:spcPct val="90000"/>
              </a:lnSpc>
              <a:defRPr/>
            </a:pPr>
            <a:endParaRPr lang="en-US" sz="2000" b="1">
              <a:solidFill>
                <a:srgbClr val="595959"/>
              </a:solidFill>
              <a:latin typeface="Gill Sans Nova"/>
            </a:endParaRPr>
          </a:p>
          <a:p>
            <a:pPr marL="407670" algn="ctr">
              <a:lnSpc>
                <a:spcPct val="90000"/>
              </a:lnSpc>
              <a:defRPr/>
            </a:pPr>
            <a:r>
              <a:rPr lang="en-US" sz="2000" b="1">
                <a:solidFill>
                  <a:srgbClr val="595959"/>
                </a:solidFill>
                <a:latin typeface="Gill Sans Nova"/>
              </a:rPr>
              <a:t>If you have any further questions after this meeting,  please do not hesitate to email or telephone: </a:t>
            </a:r>
          </a:p>
          <a:p>
            <a:pPr marL="407670" algn="ctr">
              <a:lnSpc>
                <a:spcPct val="90000"/>
              </a:lnSpc>
              <a:defRPr/>
            </a:pPr>
            <a:endParaRPr lang="en-US" sz="2000" b="1">
              <a:solidFill>
                <a:srgbClr val="595959"/>
              </a:solidFill>
              <a:latin typeface="Gill Sans Nova"/>
            </a:endParaRPr>
          </a:p>
          <a:p>
            <a:pPr marL="64770" algn="ctr">
              <a:lnSpc>
                <a:spcPct val="90000"/>
              </a:lnSpc>
              <a:defRPr/>
            </a:pPr>
            <a:r>
              <a:rPr lang="en-US" sz="2000" b="1">
                <a:solidFill>
                  <a:srgbClr val="595959"/>
                </a:solidFill>
                <a:latin typeface="Gill Sans Nova"/>
              </a:rPr>
              <a:t>hiltonlane.primaryschool@salford.gov.uk</a:t>
            </a:r>
          </a:p>
          <a:p>
            <a:pPr marL="64770" algn="ctr">
              <a:lnSpc>
                <a:spcPct val="90000"/>
              </a:lnSpc>
              <a:defRPr/>
            </a:pPr>
            <a:endParaRPr lang="en-US" sz="2000" b="1">
              <a:solidFill>
                <a:srgbClr val="595959"/>
              </a:solidFill>
              <a:latin typeface="Gill Sans Nova"/>
            </a:endParaRPr>
          </a:p>
          <a:p>
            <a:pPr marL="64770" algn="ctr">
              <a:lnSpc>
                <a:spcPct val="90000"/>
              </a:lnSpc>
              <a:defRPr/>
            </a:pPr>
            <a:r>
              <a:rPr lang="en-US" sz="2000" b="1">
                <a:solidFill>
                  <a:srgbClr val="595959"/>
                </a:solidFill>
                <a:latin typeface="Gill Sans Nova"/>
              </a:rPr>
              <a:t>0161 921 1195 (Main school)</a:t>
            </a:r>
          </a:p>
          <a:p>
            <a:pPr marL="64770" algn="ctr">
              <a:lnSpc>
                <a:spcPct val="90000"/>
              </a:lnSpc>
              <a:defRPr/>
            </a:pPr>
            <a:r>
              <a:rPr lang="en-US" sz="2000" b="1">
                <a:solidFill>
                  <a:srgbClr val="595959"/>
                </a:solidFill>
                <a:latin typeface="Gill Sans Nova"/>
              </a:rPr>
              <a:t>0161 0161 703 8945 (Nursery)</a:t>
            </a:r>
          </a:p>
          <a:p>
            <a:pPr marL="407670" algn="ctr">
              <a:lnSpc>
                <a:spcPct val="90000"/>
              </a:lnSpc>
              <a:defRPr/>
            </a:pPr>
            <a:endParaRPr lang="en-US" sz="2000" b="1">
              <a:solidFill>
                <a:srgbClr val="595959"/>
              </a:solidFill>
              <a:latin typeface="Gill Sans Nova"/>
            </a:endParaRPr>
          </a:p>
          <a:p>
            <a:pPr marL="64770" algn="ctr">
              <a:lnSpc>
                <a:spcPct val="90000"/>
              </a:lnSpc>
              <a:defRPr/>
            </a:pPr>
            <a:r>
              <a:rPr lang="en-US" sz="2000" b="1">
                <a:solidFill>
                  <a:srgbClr val="595959"/>
                </a:solidFill>
                <a:latin typeface="Gill Sans Nova"/>
              </a:rPr>
              <a:t>Thank you! </a:t>
            </a:r>
          </a:p>
        </p:txBody>
      </p:sp>
    </p:spTree>
    <p:extLst>
      <p:ext uri="{BB962C8B-B14F-4D97-AF65-F5344CB8AC3E}">
        <p14:creationId xmlns:p14="http://schemas.microsoft.com/office/powerpoint/2010/main" val="146061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6291072" y="216408"/>
            <a:ext cx="4974336" cy="1325880"/>
          </a:xfrm>
        </p:spPr>
        <p:txBody>
          <a:bodyPr/>
          <a:lstStyle/>
          <a:p>
            <a:r>
              <a:rPr lang="en-US"/>
              <a:t>Core Values</a:t>
            </a:r>
          </a:p>
        </p:txBody>
      </p:sp>
      <p:sp>
        <p:nvSpPr>
          <p:cNvPr id="7" name="Footer Placeholder 6">
            <a:extLst>
              <a:ext uri="{FF2B5EF4-FFF2-40B4-BE49-F238E27FC236}">
                <a16:creationId xmlns:a16="http://schemas.microsoft.com/office/drawing/2014/main" id="{486CE65B-C283-8A90-DF86-161AC356BEA0}"/>
              </a:ext>
            </a:extLst>
          </p:cNvPr>
          <p:cNvSpPr>
            <a:spLocks noGrp="1"/>
          </p:cNvSpPr>
          <p:nvPr>
            <p:ph type="ftr" sz="quarter" idx="11"/>
          </p:nvPr>
        </p:nvSpPr>
        <p:spPr/>
        <p:txBody>
          <a:bodyPr/>
          <a:lstStyle/>
          <a:p>
            <a:r>
              <a:rPr lang="en-US"/>
              <a:t>Presentation title</a:t>
            </a:r>
          </a:p>
        </p:txBody>
      </p:sp>
      <p:sp>
        <p:nvSpPr>
          <p:cNvPr id="9" name="Slide Number Placehold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a:lstStyle/>
          <a:p>
            <a:fld id="{294A09A9-5501-47C1-A89A-A340965A2BE2}" type="slidenum">
              <a:rPr lang="en-US" smtClean="0"/>
              <a:pPr/>
              <a:t>3</a:t>
            </a:fld>
            <a:endParaRPr lang="en-US"/>
          </a:p>
        </p:txBody>
      </p:sp>
      <p:sp>
        <p:nvSpPr>
          <p:cNvPr id="3" name="Text Placeholder 2">
            <a:extLst>
              <a:ext uri="{FF2B5EF4-FFF2-40B4-BE49-F238E27FC236}">
                <a16:creationId xmlns:a16="http://schemas.microsoft.com/office/drawing/2014/main" id="{EFB90AB4-D228-4548-B072-726498212362}"/>
              </a:ext>
            </a:extLst>
          </p:cNvPr>
          <p:cNvSpPr>
            <a:spLocks noGrp="1"/>
          </p:cNvSpPr>
          <p:nvPr>
            <p:ph type="body" idx="1"/>
          </p:nvPr>
        </p:nvSpPr>
        <p:spPr>
          <a:xfrm>
            <a:off x="6291072" y="1458976"/>
            <a:ext cx="5065776" cy="448056"/>
          </a:xfrm>
        </p:spPr>
        <p:txBody>
          <a:bodyPr>
            <a:normAutofit fontScale="92500" lnSpcReduction="20000"/>
          </a:bodyPr>
          <a:lstStyle/>
          <a:p>
            <a:r>
              <a:rPr lang="en-US" sz="3200" b="1" u="sng"/>
              <a:t>Our Six Core Values</a:t>
            </a: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6291072" y="2279904"/>
            <a:ext cx="5065776" cy="4242816"/>
          </a:xfrm>
        </p:spPr>
        <p:txBody>
          <a:bodyPr>
            <a:normAutofit/>
          </a:bodyPr>
          <a:lstStyle/>
          <a:p>
            <a:pPr algn="l" fontAlgn="base">
              <a:buFont typeface="+mj-lt"/>
              <a:buAutoNum type="arabicPeriod"/>
            </a:pPr>
            <a:r>
              <a:rPr lang="en-GB" sz="2400" b="1" i="1">
                <a:solidFill>
                  <a:schemeClr val="tx1">
                    <a:lumMod val="95000"/>
                    <a:lumOff val="5000"/>
                  </a:schemeClr>
                </a:solidFill>
                <a:effectLst/>
              </a:rPr>
              <a:t>Resilience</a:t>
            </a:r>
            <a:br>
              <a:rPr lang="en-GB" sz="2000" b="1" i="0">
                <a:solidFill>
                  <a:schemeClr val="tx1">
                    <a:lumMod val="95000"/>
                    <a:lumOff val="5000"/>
                  </a:schemeClr>
                </a:solidFill>
                <a:effectLst/>
              </a:rPr>
            </a:br>
            <a:endParaRPr lang="en-GB" sz="2000" b="0" i="0">
              <a:solidFill>
                <a:schemeClr val="tx1">
                  <a:lumMod val="95000"/>
                  <a:lumOff val="5000"/>
                </a:schemeClr>
              </a:solidFill>
              <a:effectLst/>
            </a:endParaRPr>
          </a:p>
          <a:p>
            <a:pPr algn="l">
              <a:buFont typeface="+mj-lt"/>
              <a:buAutoNum type="arabicPeriod" startAt="2"/>
            </a:pPr>
            <a:r>
              <a:rPr lang="en-GB" sz="2400" b="1" i="1">
                <a:solidFill>
                  <a:schemeClr val="tx1">
                    <a:lumMod val="95000"/>
                    <a:lumOff val="5000"/>
                  </a:schemeClr>
                </a:solidFill>
                <a:effectLst/>
              </a:rPr>
              <a:t>Kindness/ Empathy</a:t>
            </a:r>
            <a:br>
              <a:rPr lang="en-GB" sz="2000" b="1" i="0">
                <a:solidFill>
                  <a:schemeClr val="tx1">
                    <a:lumMod val="95000"/>
                    <a:lumOff val="5000"/>
                  </a:schemeClr>
                </a:solidFill>
                <a:effectLst/>
              </a:rPr>
            </a:br>
            <a:endParaRPr lang="en-GB" sz="2000" b="0" i="0">
              <a:solidFill>
                <a:schemeClr val="tx1">
                  <a:lumMod val="95000"/>
                  <a:lumOff val="5000"/>
                </a:schemeClr>
              </a:solidFill>
              <a:effectLst/>
            </a:endParaRPr>
          </a:p>
          <a:p>
            <a:pPr algn="l">
              <a:buFont typeface="+mj-lt"/>
              <a:buAutoNum type="arabicPeriod" startAt="3"/>
            </a:pPr>
            <a:r>
              <a:rPr lang="en-GB" sz="2400" b="1" i="1">
                <a:solidFill>
                  <a:schemeClr val="tx1">
                    <a:lumMod val="95000"/>
                    <a:lumOff val="5000"/>
                  </a:schemeClr>
                </a:solidFill>
                <a:effectLst/>
              </a:rPr>
              <a:t>Respect</a:t>
            </a:r>
            <a:br>
              <a:rPr lang="en-GB" sz="2000" b="1" i="0">
                <a:solidFill>
                  <a:schemeClr val="tx1">
                    <a:lumMod val="95000"/>
                    <a:lumOff val="5000"/>
                  </a:schemeClr>
                </a:solidFill>
                <a:effectLst/>
              </a:rPr>
            </a:br>
            <a:endParaRPr lang="en-GB" sz="2000" b="0" i="0">
              <a:solidFill>
                <a:schemeClr val="tx1">
                  <a:lumMod val="95000"/>
                  <a:lumOff val="5000"/>
                </a:schemeClr>
              </a:solidFill>
              <a:effectLst/>
            </a:endParaRPr>
          </a:p>
          <a:p>
            <a:pPr algn="l">
              <a:buFont typeface="+mj-lt"/>
              <a:buAutoNum type="arabicPeriod" startAt="4"/>
            </a:pPr>
            <a:r>
              <a:rPr lang="en-GB" sz="2400" b="1" i="1">
                <a:solidFill>
                  <a:schemeClr val="tx1">
                    <a:lumMod val="95000"/>
                    <a:lumOff val="5000"/>
                  </a:schemeClr>
                </a:solidFill>
                <a:effectLst/>
              </a:rPr>
              <a:t>Aspirational/ Pride</a:t>
            </a:r>
            <a:br>
              <a:rPr lang="en-GB" sz="2000" b="1" i="0">
                <a:solidFill>
                  <a:schemeClr val="tx1">
                    <a:lumMod val="95000"/>
                    <a:lumOff val="5000"/>
                  </a:schemeClr>
                </a:solidFill>
                <a:effectLst/>
              </a:rPr>
            </a:br>
            <a:endParaRPr lang="en-GB" sz="2000" b="0" i="0">
              <a:solidFill>
                <a:schemeClr val="tx1">
                  <a:lumMod val="95000"/>
                  <a:lumOff val="5000"/>
                </a:schemeClr>
              </a:solidFill>
              <a:effectLst/>
            </a:endParaRPr>
          </a:p>
          <a:p>
            <a:pPr algn="l">
              <a:buFont typeface="+mj-lt"/>
              <a:buAutoNum type="arabicPeriod" startAt="5"/>
            </a:pPr>
            <a:r>
              <a:rPr lang="en-GB" sz="2400" b="1" i="1">
                <a:solidFill>
                  <a:schemeClr val="tx1">
                    <a:lumMod val="95000"/>
                    <a:lumOff val="5000"/>
                  </a:schemeClr>
                </a:solidFill>
                <a:effectLst/>
              </a:rPr>
              <a:t>Generosity</a:t>
            </a:r>
            <a:br>
              <a:rPr lang="en-GB" sz="2000" b="1" i="0">
                <a:solidFill>
                  <a:schemeClr val="tx1">
                    <a:lumMod val="95000"/>
                    <a:lumOff val="5000"/>
                  </a:schemeClr>
                </a:solidFill>
                <a:effectLst/>
              </a:rPr>
            </a:br>
            <a:endParaRPr lang="en-GB" sz="2000" b="0" i="0">
              <a:solidFill>
                <a:schemeClr val="tx1">
                  <a:lumMod val="95000"/>
                  <a:lumOff val="5000"/>
                </a:schemeClr>
              </a:solidFill>
              <a:effectLst/>
            </a:endParaRPr>
          </a:p>
          <a:p>
            <a:pPr algn="l">
              <a:buFont typeface="+mj-lt"/>
              <a:buAutoNum type="arabicPeriod" startAt="6"/>
            </a:pPr>
            <a:r>
              <a:rPr lang="en-GB" sz="2400" b="1" i="1">
                <a:solidFill>
                  <a:schemeClr val="tx1">
                    <a:lumMod val="95000"/>
                    <a:lumOff val="5000"/>
                  </a:schemeClr>
                </a:solidFill>
                <a:effectLst/>
              </a:rPr>
              <a:t>Responsibility</a:t>
            </a:r>
            <a:endParaRPr lang="en-GB" sz="2000" b="0" i="0">
              <a:solidFill>
                <a:schemeClr val="tx1">
                  <a:lumMod val="95000"/>
                  <a:lumOff val="5000"/>
                </a:schemeClr>
              </a:solidFill>
              <a:effectLst/>
            </a:endParaRPr>
          </a:p>
          <a:p>
            <a:endParaRPr lang="en-US" sz="2000">
              <a:solidFill>
                <a:schemeClr val="tx1">
                  <a:lumMod val="95000"/>
                  <a:lumOff val="5000"/>
                </a:schemeClr>
              </a:solidFill>
            </a:endParaRPr>
          </a:p>
        </p:txBody>
      </p:sp>
      <p:sp>
        <p:nvSpPr>
          <p:cNvPr id="26" name="Text Placeholder 25">
            <a:extLst>
              <a:ext uri="{FF2B5EF4-FFF2-40B4-BE49-F238E27FC236}">
                <a16:creationId xmlns:a16="http://schemas.microsoft.com/office/drawing/2014/main" id="{FAA80863-7DDD-E33E-7C2A-C806622CEF7D}"/>
              </a:ext>
            </a:extLst>
          </p:cNvPr>
          <p:cNvSpPr>
            <a:spLocks noGrp="1"/>
          </p:cNvSpPr>
          <p:nvPr>
            <p:ph type="body" sz="quarter" idx="13"/>
          </p:nvPr>
        </p:nvSpPr>
        <p:spPr/>
        <p:txBody>
          <a:bodyPr/>
          <a:lstStyle/>
          <a:p>
            <a:r>
              <a:rPr lang="en-US"/>
              <a:t>C</a:t>
            </a:r>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Tree>
    <p:extLst>
      <p:ext uri="{BB962C8B-B14F-4D97-AF65-F5344CB8AC3E}">
        <p14:creationId xmlns:p14="http://schemas.microsoft.com/office/powerpoint/2010/main" val="298561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A49C-0CBA-4725-9649-ED8EB6219778}"/>
              </a:ext>
            </a:extLst>
          </p:cNvPr>
          <p:cNvSpPr>
            <a:spLocks noGrp="1"/>
          </p:cNvSpPr>
          <p:nvPr>
            <p:ph type="title"/>
          </p:nvPr>
        </p:nvSpPr>
        <p:spPr>
          <a:xfrm>
            <a:off x="-2397250" y="-32080"/>
            <a:ext cx="9905998" cy="1478570"/>
          </a:xfrm>
        </p:spPr>
        <p:txBody>
          <a:bodyPr/>
          <a:lstStyle/>
          <a:p>
            <a:r>
              <a:rPr lang="en-GB"/>
              <a:t>Miss Kearsley’s Boys </a:t>
            </a:r>
          </a:p>
        </p:txBody>
      </p:sp>
      <p:sp>
        <p:nvSpPr>
          <p:cNvPr id="3" name="Content Placeholder 2">
            <a:extLst>
              <a:ext uri="{FF2B5EF4-FFF2-40B4-BE49-F238E27FC236}">
                <a16:creationId xmlns:a16="http://schemas.microsoft.com/office/drawing/2014/main" id="{78BE4D68-1456-414F-A2A6-D20778EA10C8}"/>
              </a:ext>
            </a:extLst>
          </p:cNvPr>
          <p:cNvSpPr>
            <a:spLocks noGrp="1"/>
          </p:cNvSpPr>
          <p:nvPr>
            <p:ph idx="1"/>
          </p:nvPr>
        </p:nvSpPr>
        <p:spPr/>
        <p:txBody>
          <a:bodyPr/>
          <a:lstStyle/>
          <a:p>
            <a:endParaRPr lang="en-GB"/>
          </a:p>
        </p:txBody>
      </p:sp>
      <p:pic>
        <p:nvPicPr>
          <p:cNvPr id="10242" name="Picture 2">
            <a:extLst>
              <a:ext uri="{FF2B5EF4-FFF2-40B4-BE49-F238E27FC236}">
                <a16:creationId xmlns:a16="http://schemas.microsoft.com/office/drawing/2014/main" id="{7FC1021F-DDB5-451E-9513-3C2D061C1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900" y="0"/>
            <a:ext cx="36703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22C54C8-2C8F-455D-A82B-4ADCC2D0D23D}"/>
              </a:ext>
            </a:extLst>
          </p:cNvPr>
          <p:cNvPicPr>
            <a:picLocks noChangeAspect="1"/>
          </p:cNvPicPr>
          <p:nvPr/>
        </p:nvPicPr>
        <p:blipFill>
          <a:blip r:embed="rId3"/>
          <a:stretch>
            <a:fillRect/>
          </a:stretch>
        </p:blipFill>
        <p:spPr>
          <a:xfrm>
            <a:off x="2014196" y="2908615"/>
            <a:ext cx="3154704" cy="4171184"/>
          </a:xfrm>
          <a:prstGeom prst="rect">
            <a:avLst/>
          </a:prstGeom>
        </p:spPr>
      </p:pic>
      <p:pic>
        <p:nvPicPr>
          <p:cNvPr id="5" name="Picture 4">
            <a:extLst>
              <a:ext uri="{FF2B5EF4-FFF2-40B4-BE49-F238E27FC236}">
                <a16:creationId xmlns:a16="http://schemas.microsoft.com/office/drawing/2014/main" id="{4273BBD9-6E17-438E-9F7C-AE34F65807C0}"/>
              </a:ext>
            </a:extLst>
          </p:cNvPr>
          <p:cNvPicPr>
            <a:picLocks noChangeAspect="1"/>
          </p:cNvPicPr>
          <p:nvPr/>
        </p:nvPicPr>
        <p:blipFill>
          <a:blip r:embed="rId4"/>
          <a:stretch>
            <a:fillRect/>
          </a:stretch>
        </p:blipFill>
        <p:spPr>
          <a:xfrm>
            <a:off x="8839200" y="0"/>
            <a:ext cx="3352800" cy="4887909"/>
          </a:xfrm>
          <a:prstGeom prst="rect">
            <a:avLst/>
          </a:prstGeom>
        </p:spPr>
      </p:pic>
      <p:sp>
        <p:nvSpPr>
          <p:cNvPr id="7" name="TextBox 6">
            <a:extLst>
              <a:ext uri="{FF2B5EF4-FFF2-40B4-BE49-F238E27FC236}">
                <a16:creationId xmlns:a16="http://schemas.microsoft.com/office/drawing/2014/main" id="{8E7281F4-EF5A-46D8-B1C1-D41BE5E6C89C}"/>
              </a:ext>
            </a:extLst>
          </p:cNvPr>
          <p:cNvSpPr txBox="1"/>
          <p:nvPr/>
        </p:nvSpPr>
        <p:spPr>
          <a:xfrm>
            <a:off x="6736080" y="356863"/>
            <a:ext cx="1452880" cy="769441"/>
          </a:xfrm>
          <a:prstGeom prst="rect">
            <a:avLst/>
          </a:prstGeom>
          <a:noFill/>
        </p:spPr>
        <p:txBody>
          <a:bodyPr wrap="square" rtlCol="0">
            <a:spAutoFit/>
          </a:bodyPr>
          <a:lstStyle/>
          <a:p>
            <a:r>
              <a:rPr lang="en-GB" sz="4400" b="1">
                <a:solidFill>
                  <a:schemeClr val="tx2">
                    <a:lumMod val="75000"/>
                  </a:schemeClr>
                </a:solidFill>
              </a:rPr>
              <a:t>Max</a:t>
            </a:r>
          </a:p>
        </p:txBody>
      </p:sp>
      <p:sp>
        <p:nvSpPr>
          <p:cNvPr id="74" name="TextBox 73">
            <a:extLst>
              <a:ext uri="{FF2B5EF4-FFF2-40B4-BE49-F238E27FC236}">
                <a16:creationId xmlns:a16="http://schemas.microsoft.com/office/drawing/2014/main" id="{F45C4C45-570D-4D79-960C-235AC7F66258}"/>
              </a:ext>
            </a:extLst>
          </p:cNvPr>
          <p:cNvSpPr txBox="1"/>
          <p:nvPr/>
        </p:nvSpPr>
        <p:spPr>
          <a:xfrm>
            <a:off x="8036560" y="2497640"/>
            <a:ext cx="1452880" cy="769441"/>
          </a:xfrm>
          <a:prstGeom prst="rect">
            <a:avLst/>
          </a:prstGeom>
          <a:noFill/>
        </p:spPr>
        <p:txBody>
          <a:bodyPr wrap="square" rtlCol="0">
            <a:spAutoFit/>
          </a:bodyPr>
          <a:lstStyle/>
          <a:p>
            <a:r>
              <a:rPr lang="en-GB" sz="4400" b="1">
                <a:solidFill>
                  <a:schemeClr val="tx2">
                    <a:lumMod val="75000"/>
                  </a:schemeClr>
                </a:solidFill>
              </a:rPr>
              <a:t>Alex</a:t>
            </a:r>
          </a:p>
        </p:txBody>
      </p:sp>
      <p:cxnSp>
        <p:nvCxnSpPr>
          <p:cNvPr id="9" name="Straight Arrow Connector 8">
            <a:extLst>
              <a:ext uri="{FF2B5EF4-FFF2-40B4-BE49-F238E27FC236}">
                <a16:creationId xmlns:a16="http://schemas.microsoft.com/office/drawing/2014/main" id="{22B59985-19EA-482D-BD9A-96DEFDEBE9AC}"/>
              </a:ext>
            </a:extLst>
          </p:cNvPr>
          <p:cNvCxnSpPr>
            <a:cxnSpLocks/>
          </p:cNvCxnSpPr>
          <p:nvPr/>
        </p:nvCxnSpPr>
        <p:spPr>
          <a:xfrm>
            <a:off x="7340600" y="1026671"/>
            <a:ext cx="0" cy="662263"/>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8B73C7F3-5077-4ECA-ABE6-A2A2C2D27C83}"/>
              </a:ext>
            </a:extLst>
          </p:cNvPr>
          <p:cNvCxnSpPr/>
          <p:nvPr/>
        </p:nvCxnSpPr>
        <p:spPr>
          <a:xfrm>
            <a:off x="8407400" y="3267081"/>
            <a:ext cx="0" cy="662263"/>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244" name="Picture 4">
            <a:extLst>
              <a:ext uri="{FF2B5EF4-FFF2-40B4-BE49-F238E27FC236}">
                <a16:creationId xmlns:a16="http://schemas.microsoft.com/office/drawing/2014/main" id="{08126612-7718-4374-9AA1-C078A79F64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2433" y="4778207"/>
            <a:ext cx="3441578" cy="210798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12E6322A-A764-472C-A768-697FB5BBDF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075" y="1620017"/>
            <a:ext cx="2779824" cy="417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208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a:t>Tag line…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sz="3200"/>
              <a:t>‘If it’s not good enough for Max and Alex, then it isn’t good enough for the children at Hilton Lane.’</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5</a:t>
            </a:fld>
            <a:endParaRPr lang="en-US"/>
          </a:p>
        </p:txBody>
      </p:sp>
    </p:spTree>
    <p:extLst>
      <p:ext uri="{BB962C8B-B14F-4D97-AF65-F5344CB8AC3E}">
        <p14:creationId xmlns:p14="http://schemas.microsoft.com/office/powerpoint/2010/main" val="1732999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304" y="397566"/>
            <a:ext cx="11476383" cy="5509200"/>
          </a:xfrm>
          <a:prstGeom prst="rect">
            <a:avLst/>
          </a:prstGeom>
        </p:spPr>
        <p:txBody>
          <a:bodyPr wrap="square">
            <a:spAutoFit/>
          </a:bodyPr>
          <a:lstStyle/>
          <a:p>
            <a:pPr algn="ctr"/>
            <a:r>
              <a:rPr lang="en-GB" sz="3200" b="1">
                <a:solidFill>
                  <a:schemeClr val="accent1">
                    <a:lumMod val="50000"/>
                  </a:schemeClr>
                </a:solidFill>
              </a:rPr>
              <a:t>Welcome to The Hilton Lane Family!</a:t>
            </a:r>
            <a:br>
              <a:rPr lang="en-GB" sz="3200" b="1">
                <a:solidFill>
                  <a:schemeClr val="accent1">
                    <a:lumMod val="50000"/>
                  </a:schemeClr>
                </a:solidFill>
              </a:rPr>
            </a:br>
            <a:br>
              <a:rPr lang="en-GB" sz="3200" b="1">
                <a:solidFill>
                  <a:schemeClr val="accent1">
                    <a:lumMod val="50000"/>
                  </a:schemeClr>
                </a:solidFill>
              </a:rPr>
            </a:br>
            <a:r>
              <a:rPr lang="en-GB" sz="3200" b="1">
                <a:solidFill>
                  <a:schemeClr val="accent1">
                    <a:lumMod val="50000"/>
                  </a:schemeClr>
                </a:solidFill>
              </a:rPr>
              <a:t>Whether your child is about to start at Hilton Lane, or are continuing their journey on into our Reception Class, we are looking forward to a happy and successful year.</a:t>
            </a:r>
            <a:br>
              <a:rPr lang="en-GB" sz="3200" b="1">
                <a:solidFill>
                  <a:schemeClr val="accent1">
                    <a:lumMod val="50000"/>
                  </a:schemeClr>
                </a:solidFill>
              </a:rPr>
            </a:br>
            <a:br>
              <a:rPr lang="en-GB" sz="3200" b="1">
                <a:solidFill>
                  <a:schemeClr val="accent1">
                    <a:lumMod val="50000"/>
                  </a:schemeClr>
                </a:solidFill>
              </a:rPr>
            </a:br>
            <a:r>
              <a:rPr lang="en-GB" sz="3200" b="1">
                <a:solidFill>
                  <a:schemeClr val="accent1">
                    <a:lumMod val="50000"/>
                  </a:schemeClr>
                </a:solidFill>
              </a:rPr>
              <a:t>This meeting will provide you with all the information you will need before your child starts in their new class.</a:t>
            </a:r>
          </a:p>
          <a:p>
            <a:pPr algn="ctr"/>
            <a:endParaRPr lang="en-GB" sz="3200" b="1">
              <a:solidFill>
                <a:schemeClr val="accent1">
                  <a:lumMod val="50000"/>
                </a:schemeClr>
              </a:solidFill>
            </a:endParaRPr>
          </a:p>
          <a:p>
            <a:pPr algn="ctr"/>
            <a:r>
              <a:rPr lang="en-GB" sz="3200" b="1">
                <a:solidFill>
                  <a:schemeClr val="accent1">
                    <a:lumMod val="50000"/>
                  </a:schemeClr>
                </a:solidFill>
              </a:rPr>
              <a:t>You will also have an opportunity to look at our Reception classroom after the meeting.</a:t>
            </a:r>
          </a:p>
        </p:txBody>
      </p:sp>
    </p:spTree>
    <p:extLst>
      <p:ext uri="{BB962C8B-B14F-4D97-AF65-F5344CB8AC3E}">
        <p14:creationId xmlns:p14="http://schemas.microsoft.com/office/powerpoint/2010/main" val="330994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7608" y="404665"/>
            <a:ext cx="6912768" cy="769441"/>
          </a:xfrm>
          <a:prstGeom prst="rect">
            <a:avLst/>
          </a:prstGeom>
          <a:noFill/>
        </p:spPr>
        <p:txBody>
          <a:bodyPr wrap="square" rtlCol="0">
            <a:spAutoFit/>
          </a:bodyPr>
          <a:lstStyle/>
          <a:p>
            <a:pPr algn="ctr"/>
            <a:r>
              <a:rPr lang="en-GB" sz="4400" b="1" u="sng">
                <a:solidFill>
                  <a:schemeClr val="accent1">
                    <a:lumMod val="50000"/>
                  </a:schemeClr>
                </a:solidFill>
              </a:rPr>
              <a:t>The EYFS at Hilton Lane</a:t>
            </a:r>
          </a:p>
        </p:txBody>
      </p:sp>
      <p:sp>
        <p:nvSpPr>
          <p:cNvPr id="4" name="TextBox 3"/>
          <p:cNvSpPr txBox="1"/>
          <p:nvPr/>
        </p:nvSpPr>
        <p:spPr>
          <a:xfrm>
            <a:off x="1185916" y="1630017"/>
            <a:ext cx="9784111" cy="3108543"/>
          </a:xfrm>
          <a:prstGeom prst="rect">
            <a:avLst/>
          </a:prstGeom>
          <a:noFill/>
        </p:spPr>
        <p:txBody>
          <a:bodyPr wrap="square" lIns="91440" tIns="45720" rIns="91440" bIns="45720" rtlCol="0" anchor="t">
            <a:spAutoFit/>
          </a:bodyPr>
          <a:lstStyle/>
          <a:p>
            <a:r>
              <a:rPr lang="en-GB" sz="2400" b="1">
                <a:solidFill>
                  <a:srgbClr val="595959"/>
                </a:solidFill>
              </a:rPr>
              <a:t>Our Early </a:t>
            </a:r>
            <a:r>
              <a:rPr lang="en-GB" sz="2800" b="1">
                <a:solidFill>
                  <a:srgbClr val="595959"/>
                </a:solidFill>
              </a:rPr>
              <a:t>Year</a:t>
            </a:r>
            <a:r>
              <a:rPr lang="en-GB" sz="2400" b="1">
                <a:solidFill>
                  <a:srgbClr val="595959"/>
                </a:solidFill>
              </a:rPr>
              <a:t> at Hilton Lane is unique:</a:t>
            </a:r>
          </a:p>
          <a:p>
            <a:pPr>
              <a:defRPr/>
            </a:pPr>
            <a:endParaRPr lang="en-US" sz="2400" b="1">
              <a:solidFill>
                <a:srgbClr val="595959"/>
              </a:solidFill>
            </a:endParaRPr>
          </a:p>
          <a:p>
            <a:pPr>
              <a:defRPr/>
            </a:pPr>
            <a:r>
              <a:rPr lang="en-US" sz="2400" b="1">
                <a:solidFill>
                  <a:srgbClr val="595959"/>
                </a:solidFill>
              </a:rPr>
              <a:t>Hilton Lane Nursery is on a separate to the main school on Prescott Street. </a:t>
            </a:r>
            <a:endParaRPr lang="en-GB" sz="2400" b="1">
              <a:solidFill>
                <a:srgbClr val="595959"/>
              </a:solidFill>
            </a:endParaRPr>
          </a:p>
          <a:p>
            <a:pPr>
              <a:defRPr/>
            </a:pPr>
            <a:endParaRPr lang="en-US" sz="2400" b="1">
              <a:solidFill>
                <a:srgbClr val="595959"/>
              </a:solidFill>
            </a:endParaRPr>
          </a:p>
          <a:p>
            <a:pPr>
              <a:defRPr/>
            </a:pPr>
            <a:r>
              <a:rPr lang="en-US" sz="2400" b="1">
                <a:solidFill>
                  <a:srgbClr val="595959"/>
                </a:solidFill>
              </a:rPr>
              <a:t>The reception class is at the main school</a:t>
            </a:r>
            <a:endParaRPr lang="en-GB" sz="2400" b="1">
              <a:solidFill>
                <a:srgbClr val="595959"/>
              </a:solidFill>
            </a:endParaRPr>
          </a:p>
          <a:p>
            <a:pPr>
              <a:defRPr/>
            </a:pPr>
            <a:endParaRPr lang="en-US" sz="2400" b="1">
              <a:solidFill>
                <a:srgbClr val="595959"/>
              </a:solidFill>
            </a:endParaRPr>
          </a:p>
          <a:p>
            <a:pPr>
              <a:defRPr/>
            </a:pPr>
            <a:r>
              <a:rPr lang="en-US" sz="2400" b="1">
                <a:solidFill>
                  <a:srgbClr val="595959"/>
                </a:solidFill>
              </a:rPr>
              <a:t>We do work together as a team and have some special events together such as sports day and a Christmas show.</a:t>
            </a:r>
            <a:endParaRPr lang="en-GB" sz="2400" b="1">
              <a:solidFill>
                <a:srgbClr val="595959"/>
              </a:solidFill>
            </a:endParaRPr>
          </a:p>
        </p:txBody>
      </p:sp>
      <p:pic>
        <p:nvPicPr>
          <p:cNvPr id="3" name="Picture 4">
            <a:extLst>
              <a:ext uri="{FF2B5EF4-FFF2-40B4-BE49-F238E27FC236}">
                <a16:creationId xmlns:a16="http://schemas.microsoft.com/office/drawing/2014/main" id="{71942F37-652B-38A3-7317-76A21B263FAA}"/>
              </a:ext>
            </a:extLst>
          </p:cNvPr>
          <p:cNvPicPr>
            <a:picLocks noChangeAspect="1"/>
          </p:cNvPicPr>
          <p:nvPr/>
        </p:nvPicPr>
        <p:blipFill>
          <a:blip r:embed="rId2"/>
          <a:stretch>
            <a:fillRect/>
          </a:stretch>
        </p:blipFill>
        <p:spPr>
          <a:xfrm>
            <a:off x="9225516" y="4695160"/>
            <a:ext cx="2743200" cy="2057400"/>
          </a:xfrm>
          <a:prstGeom prst="rect">
            <a:avLst/>
          </a:prstGeom>
        </p:spPr>
      </p:pic>
    </p:spTree>
    <p:extLst>
      <p:ext uri="{BB962C8B-B14F-4D97-AF65-F5344CB8AC3E}">
        <p14:creationId xmlns:p14="http://schemas.microsoft.com/office/powerpoint/2010/main" val="21644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7608" y="404665"/>
            <a:ext cx="6912768" cy="769441"/>
          </a:xfrm>
          <a:prstGeom prst="rect">
            <a:avLst/>
          </a:prstGeom>
          <a:noFill/>
        </p:spPr>
        <p:txBody>
          <a:bodyPr wrap="square" lIns="91440" tIns="45720" rIns="91440" bIns="45720" rtlCol="0" anchor="t">
            <a:spAutoFit/>
          </a:bodyPr>
          <a:lstStyle/>
          <a:p>
            <a:pPr algn="ctr"/>
            <a:r>
              <a:rPr lang="en-GB" sz="4400">
                <a:solidFill>
                  <a:schemeClr val="tx2">
                    <a:lumMod val="10000"/>
                  </a:schemeClr>
                </a:solidFill>
                <a:latin typeface="Gill Sans Nova"/>
              </a:rPr>
              <a:t>The EYFS staff</a:t>
            </a:r>
          </a:p>
        </p:txBody>
      </p:sp>
      <p:sp>
        <p:nvSpPr>
          <p:cNvPr id="4" name="TextBox 3"/>
          <p:cNvSpPr txBox="1"/>
          <p:nvPr/>
        </p:nvSpPr>
        <p:spPr>
          <a:xfrm>
            <a:off x="2315580" y="1800940"/>
            <a:ext cx="7416824" cy="923330"/>
          </a:xfrm>
          <a:prstGeom prst="rect">
            <a:avLst/>
          </a:prstGeom>
          <a:noFill/>
        </p:spPr>
        <p:txBody>
          <a:bodyPr wrap="square" rtlCol="0">
            <a:spAutoFit/>
          </a:bodyPr>
          <a:lstStyle/>
          <a:p>
            <a:pPr marL="65088">
              <a:lnSpc>
                <a:spcPct val="90000"/>
              </a:lnSpc>
              <a:defRPr/>
            </a:pPr>
            <a:endParaRPr lang="en-US" sz="2000">
              <a:solidFill>
                <a:schemeClr val="bg1">
                  <a:lumMod val="50000"/>
                </a:schemeClr>
              </a:solidFill>
              <a:latin typeface="Comic Sans MS" pitchFamily="66" charset="0"/>
            </a:endParaRPr>
          </a:p>
          <a:p>
            <a:endParaRPr lang="en-GB">
              <a:solidFill>
                <a:schemeClr val="bg1">
                  <a:lumMod val="50000"/>
                </a:schemeClr>
              </a:solidFill>
              <a:latin typeface="Comic Sans MS" pitchFamily="66" charset="0"/>
            </a:endParaRPr>
          </a:p>
          <a:p>
            <a:endParaRPr lang="en-GB">
              <a:solidFill>
                <a:schemeClr val="bg1">
                  <a:lumMod val="50000"/>
                </a:schemeClr>
              </a:solidFill>
              <a:latin typeface="Comic Sans MS" pitchFamily="66" charset="0"/>
            </a:endParaRPr>
          </a:p>
        </p:txBody>
      </p:sp>
      <p:sp>
        <p:nvSpPr>
          <p:cNvPr id="5" name="TextBox 4"/>
          <p:cNvSpPr txBox="1"/>
          <p:nvPr/>
        </p:nvSpPr>
        <p:spPr>
          <a:xfrm>
            <a:off x="1730790" y="1800941"/>
            <a:ext cx="8923102" cy="5109091"/>
          </a:xfrm>
          <a:prstGeom prst="rect">
            <a:avLst/>
          </a:prstGeom>
          <a:noFill/>
        </p:spPr>
        <p:txBody>
          <a:bodyPr wrap="square" lIns="91440" tIns="45720" rIns="91440" bIns="45720" rtlCol="0" anchor="t">
            <a:spAutoFit/>
          </a:bodyPr>
          <a:lstStyle/>
          <a:p>
            <a:pPr algn="ctr"/>
            <a:endParaRPr lang="en-GB">
              <a:solidFill>
                <a:srgbClr val="595959"/>
              </a:solidFill>
              <a:latin typeface="Gill Sans Nova"/>
            </a:endParaRPr>
          </a:p>
          <a:p>
            <a:pPr algn="ctr"/>
            <a:r>
              <a:rPr lang="en-GB" sz="2800">
                <a:solidFill>
                  <a:srgbClr val="595959"/>
                </a:solidFill>
                <a:latin typeface="Gill Sans Nova"/>
              </a:rPr>
              <a:t>EYFS lead: Mrs Splaine</a:t>
            </a:r>
          </a:p>
          <a:p>
            <a:pPr algn="ctr"/>
            <a:endParaRPr lang="en-GB" sz="2800">
              <a:solidFill>
                <a:srgbClr val="595959"/>
              </a:solidFill>
              <a:latin typeface="Gill Sans Nova"/>
            </a:endParaRPr>
          </a:p>
          <a:p>
            <a:pPr algn="ctr"/>
            <a:r>
              <a:rPr lang="en-GB" sz="2800">
                <a:solidFill>
                  <a:srgbClr val="595959"/>
                </a:solidFill>
                <a:latin typeface="Gill Sans Nova"/>
              </a:rPr>
              <a:t>Nursery teacher: Mrs Splaine</a:t>
            </a:r>
          </a:p>
          <a:p>
            <a:pPr algn="ctr"/>
            <a:endParaRPr lang="en-GB" sz="2800">
              <a:solidFill>
                <a:srgbClr val="595959"/>
              </a:solidFill>
              <a:latin typeface="Gill Sans Nova"/>
            </a:endParaRPr>
          </a:p>
          <a:p>
            <a:pPr algn="ctr"/>
            <a:r>
              <a:rPr lang="en-GB" sz="2800">
                <a:solidFill>
                  <a:srgbClr val="595959"/>
                </a:solidFill>
                <a:latin typeface="Gill Sans Nova"/>
              </a:rPr>
              <a:t>Reception teacher: Miss Pilling</a:t>
            </a:r>
          </a:p>
          <a:p>
            <a:pPr algn="ctr"/>
            <a:endParaRPr lang="en-GB" sz="2800">
              <a:solidFill>
                <a:srgbClr val="595959"/>
              </a:solidFill>
              <a:latin typeface="Gill Sans Nova"/>
            </a:endParaRPr>
          </a:p>
          <a:p>
            <a:pPr algn="ctr"/>
            <a:r>
              <a:rPr lang="en-GB" sz="2800">
                <a:solidFill>
                  <a:srgbClr val="595959"/>
                </a:solidFill>
                <a:latin typeface="Gill Sans Nova"/>
              </a:rPr>
              <a:t>Nursery teaching assistant: Miss Newsom</a:t>
            </a:r>
          </a:p>
          <a:p>
            <a:pPr algn="ctr"/>
            <a:endParaRPr lang="en-GB" sz="2800">
              <a:solidFill>
                <a:srgbClr val="595959"/>
              </a:solidFill>
              <a:latin typeface="Gill Sans Nova"/>
            </a:endParaRPr>
          </a:p>
          <a:p>
            <a:pPr algn="ctr"/>
            <a:r>
              <a:rPr lang="en-GB" sz="2800">
                <a:solidFill>
                  <a:srgbClr val="595959"/>
                </a:solidFill>
                <a:latin typeface="Gill Sans Nova"/>
              </a:rPr>
              <a:t>Reception teaching assistant: Miss Wall (tbc)</a:t>
            </a:r>
          </a:p>
          <a:p>
            <a:endParaRPr lang="en-US" sz="2000">
              <a:solidFill>
                <a:srgbClr val="595959"/>
              </a:solidFill>
              <a:latin typeface="Gill Sans Nova"/>
            </a:endParaRPr>
          </a:p>
          <a:p>
            <a:endParaRPr lang="en-GB">
              <a:solidFill>
                <a:srgbClr val="595959"/>
              </a:solidFill>
              <a:latin typeface="Gill Sans Nova"/>
            </a:endParaRPr>
          </a:p>
          <a:p>
            <a:endParaRPr lang="en-GB">
              <a:solidFill>
                <a:srgbClr val="595959"/>
              </a:solidFill>
              <a:latin typeface="Gill Sans Nova"/>
            </a:endParaRPr>
          </a:p>
        </p:txBody>
      </p:sp>
    </p:spTree>
    <p:extLst>
      <p:ext uri="{BB962C8B-B14F-4D97-AF65-F5344CB8AC3E}">
        <p14:creationId xmlns:p14="http://schemas.microsoft.com/office/powerpoint/2010/main" val="41679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8"/>
          <p:cNvSpPr txBox="1">
            <a:spLocks noChangeArrowheads="1"/>
          </p:cNvSpPr>
          <p:nvPr/>
        </p:nvSpPr>
        <p:spPr>
          <a:xfrm>
            <a:off x="247159" y="915467"/>
            <a:ext cx="11768836" cy="5942534"/>
          </a:xfrm>
          <a:prstGeom prst="rect">
            <a:avLst/>
          </a:prstGeom>
        </p:spPr>
        <p:txBody>
          <a:bodyPr lIns="0" tIns="0" rIns="5078" bIns="0" anchor="t"/>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50520" indent="-285750">
              <a:lnSpc>
                <a:spcPct val="80000"/>
              </a:lnSpc>
              <a:defRPr/>
            </a:pPr>
            <a:endParaRPr lang="en-US" sz="2300">
              <a:solidFill>
                <a:srgbClr val="595959"/>
              </a:solidFill>
              <a:latin typeface="Gill Sans Nova"/>
            </a:endParaRPr>
          </a:p>
          <a:p>
            <a:pPr marL="350520" indent="-285750">
              <a:lnSpc>
                <a:spcPct val="80000"/>
              </a:lnSpc>
              <a:defRPr/>
            </a:pPr>
            <a:r>
              <a:rPr lang="en-US" sz="2300" dirty="0">
                <a:solidFill>
                  <a:srgbClr val="595959"/>
                </a:solidFill>
                <a:latin typeface="Gill Sans Nova"/>
              </a:rPr>
              <a:t>Learning in the EYFS is lots of fun for your child.</a:t>
            </a:r>
          </a:p>
          <a:p>
            <a:pPr marL="407670">
              <a:lnSpc>
                <a:spcPct val="80000"/>
              </a:lnSpc>
              <a:defRPr/>
            </a:pPr>
            <a:endParaRPr lang="en-US" sz="2300">
              <a:solidFill>
                <a:srgbClr val="595959"/>
              </a:solidFill>
              <a:latin typeface="Gill Sans Nova"/>
            </a:endParaRPr>
          </a:p>
          <a:p>
            <a:pPr marL="407670">
              <a:lnSpc>
                <a:spcPct val="80000"/>
              </a:lnSpc>
              <a:defRPr/>
            </a:pPr>
            <a:r>
              <a:rPr lang="en-US" sz="2300" dirty="0">
                <a:solidFill>
                  <a:srgbClr val="595959"/>
                </a:solidFill>
                <a:latin typeface="Gill Sans Nova"/>
              </a:rPr>
              <a:t>Learning is based around play based activities and a carefully planned environment which will support your child’s learning and development.</a:t>
            </a:r>
          </a:p>
          <a:p>
            <a:pPr marL="407670">
              <a:lnSpc>
                <a:spcPct val="80000"/>
              </a:lnSpc>
              <a:defRPr/>
            </a:pPr>
            <a:endParaRPr lang="en-US" sz="2300">
              <a:solidFill>
                <a:srgbClr val="595959"/>
              </a:solidFill>
              <a:latin typeface="Gill Sans Nova"/>
            </a:endParaRPr>
          </a:p>
          <a:p>
            <a:pPr marL="407670">
              <a:lnSpc>
                <a:spcPct val="80000"/>
              </a:lnSpc>
              <a:defRPr/>
            </a:pPr>
            <a:r>
              <a:rPr lang="en-US" sz="2300" dirty="0">
                <a:solidFill>
                  <a:srgbClr val="595959"/>
                </a:solidFill>
                <a:latin typeface="Gill Sans Nova"/>
              </a:rPr>
              <a:t>Children will have access to both indoor and outdoor play.</a:t>
            </a:r>
          </a:p>
          <a:p>
            <a:pPr marL="407670">
              <a:lnSpc>
                <a:spcPct val="80000"/>
              </a:lnSpc>
              <a:defRPr/>
            </a:pPr>
            <a:endParaRPr lang="en-US" sz="2300">
              <a:solidFill>
                <a:srgbClr val="595959"/>
              </a:solidFill>
              <a:latin typeface="Gill Sans Nova"/>
            </a:endParaRPr>
          </a:p>
          <a:p>
            <a:pPr marL="407670">
              <a:lnSpc>
                <a:spcPct val="80000"/>
              </a:lnSpc>
              <a:defRPr/>
            </a:pPr>
            <a:r>
              <a:rPr lang="en-US" sz="2300" dirty="0">
                <a:solidFill>
                  <a:srgbClr val="595959"/>
                </a:solidFill>
                <a:latin typeface="Gill Sans Nova"/>
              </a:rPr>
              <a:t>Both the indoor and outdoor areas are arranged so that your child has a rich range of experiences to develop their learning.</a:t>
            </a:r>
          </a:p>
          <a:p>
            <a:pPr marL="407670">
              <a:lnSpc>
                <a:spcPct val="80000"/>
              </a:lnSpc>
              <a:defRPr/>
            </a:pPr>
            <a:endParaRPr lang="en-US" sz="2300">
              <a:solidFill>
                <a:srgbClr val="595959"/>
              </a:solidFill>
              <a:latin typeface="Gill Sans Nova"/>
            </a:endParaRPr>
          </a:p>
          <a:p>
            <a:pPr marL="407670">
              <a:lnSpc>
                <a:spcPct val="80000"/>
              </a:lnSpc>
              <a:defRPr/>
            </a:pPr>
            <a:r>
              <a:rPr lang="en-US" sz="2300" dirty="0">
                <a:solidFill>
                  <a:srgbClr val="595959"/>
                </a:solidFill>
                <a:latin typeface="Gill Sans Nova"/>
              </a:rPr>
              <a:t>Children’s experiences are planned around seven areas of learning.</a:t>
            </a:r>
          </a:p>
          <a:p>
            <a:pPr marL="407670">
              <a:lnSpc>
                <a:spcPct val="80000"/>
              </a:lnSpc>
              <a:defRPr/>
            </a:pPr>
            <a:endParaRPr lang="en-US" sz="2300">
              <a:solidFill>
                <a:srgbClr val="595959"/>
              </a:solidFill>
              <a:latin typeface="Gill Sans Nova"/>
            </a:endParaRPr>
          </a:p>
          <a:p>
            <a:pPr marL="407670">
              <a:lnSpc>
                <a:spcPct val="80000"/>
              </a:lnSpc>
              <a:defRPr/>
            </a:pPr>
            <a:r>
              <a:rPr lang="en-US" sz="2300" dirty="0">
                <a:solidFill>
                  <a:srgbClr val="595959"/>
                </a:solidFill>
                <a:latin typeface="Gill Sans Nova"/>
              </a:rPr>
              <a:t>During the day in our EYFS classrooms, there will be a variety of different types of activities and learning experiences. Children will spend time working and  playing with the adults in the classroom  and will have time playing more independently.</a:t>
            </a:r>
          </a:p>
        </p:txBody>
      </p:sp>
      <p:sp>
        <p:nvSpPr>
          <p:cNvPr id="4" name="TextBox 3"/>
          <p:cNvSpPr txBox="1"/>
          <p:nvPr/>
        </p:nvSpPr>
        <p:spPr>
          <a:xfrm>
            <a:off x="444337" y="332657"/>
            <a:ext cx="11303193" cy="584775"/>
          </a:xfrm>
          <a:prstGeom prst="rect">
            <a:avLst/>
          </a:prstGeom>
          <a:noFill/>
        </p:spPr>
        <p:txBody>
          <a:bodyPr wrap="square" lIns="91440" tIns="45720" rIns="91440" bIns="45720" rtlCol="0" anchor="t">
            <a:spAutoFit/>
          </a:bodyPr>
          <a:lstStyle/>
          <a:p>
            <a:pPr algn="ctr"/>
            <a:r>
              <a:rPr lang="en-GB" sz="3200" b="1">
                <a:solidFill>
                  <a:srgbClr val="262626"/>
                </a:solidFill>
                <a:latin typeface="Gill Sans Nova"/>
              </a:rPr>
              <a:t>What is it like to be a child in our early years classrooms?</a:t>
            </a:r>
          </a:p>
        </p:txBody>
      </p:sp>
    </p:spTree>
    <p:extLst>
      <p:ext uri="{BB962C8B-B14F-4D97-AF65-F5344CB8AC3E}">
        <p14:creationId xmlns:p14="http://schemas.microsoft.com/office/powerpoint/2010/main" val="3905500670"/>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990CCC97ECC4449452E5BB8A73696A" ma:contentTypeVersion="15" ma:contentTypeDescription="Create a new document." ma:contentTypeScope="" ma:versionID="3829903aabc40456ada33f44435fa899">
  <xsd:schema xmlns:xsd="http://www.w3.org/2001/XMLSchema" xmlns:xs="http://www.w3.org/2001/XMLSchema" xmlns:p="http://schemas.microsoft.com/office/2006/metadata/properties" xmlns:ns1="http://schemas.microsoft.com/sharepoint/v3" xmlns:ns3="f399e27d-7bcd-41a2-8525-15d76e6b0419" xmlns:ns4="820bfc70-9354-44df-a388-2422ca479382" targetNamespace="http://schemas.microsoft.com/office/2006/metadata/properties" ma:root="true" ma:fieldsID="9461f2d8ddda17b32fc6621eac1ba363" ns1:_="" ns3:_="" ns4:_="">
    <xsd:import namespace="http://schemas.microsoft.com/sharepoint/v3"/>
    <xsd:import namespace="f399e27d-7bcd-41a2-8525-15d76e6b0419"/>
    <xsd:import namespace="820bfc70-9354-44df-a388-2422ca47938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SearchPropertie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99e27d-7bcd-41a2-8525-15d76e6b0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0bfc70-9354-44df-a388-2422ca4793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f399e27d-7bcd-41a2-8525-15d76e6b04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F247C9-44F4-4C47-81D8-171277F19D5E}">
  <ds:schemaRefs>
    <ds:schemaRef ds:uri="820bfc70-9354-44df-a388-2422ca479382"/>
    <ds:schemaRef ds:uri="f399e27d-7bcd-41a2-8525-15d76e6b04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FBB2F3B-6257-41BB-8B64-5AC7494F274B}">
  <ds:schemaRefs>
    <ds:schemaRef ds:uri="820bfc70-9354-44df-a388-2422ca479382"/>
    <ds:schemaRef ds:uri="f399e27d-7bcd-41a2-8525-15d76e6b04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Ion</Template>
  <Application>Microsoft Office PowerPoint</Application>
  <PresentationFormat>Widescreen</PresentationFormat>
  <Slides>23</Slides>
  <Notes>4</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Welcome to The Hilton Lane Family</vt:lpstr>
      <vt:lpstr>At Hilton Lane Primary School, our vision is for every child to feel happy and safe with a strong sense of belonging - they will look back on their time with us and smile. Our children have things to say and places to go, they know what they will always be listened to and what they say will be valued. The Hilton Lane Family value what each and every child has to offer. Together as a team, we support and challenge our children to help them to become resilient individuals who have the highest expectations of themselves in all aspects of their work and life. We want our children to exceed their potential and aspire to their goals, knowing that we are right behind them as their champions.</vt:lpstr>
      <vt:lpstr>Core Values</vt:lpstr>
      <vt:lpstr>Miss Kearsley’s Boys </vt:lpstr>
      <vt:lpstr>Tag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and Greet</dc:title>
  <dc:creator>MK13 MK13</dc:creator>
  <cp:revision>17</cp:revision>
  <dcterms:created xsi:type="dcterms:W3CDTF">2022-09-14T19:11:52Z</dcterms:created>
  <dcterms:modified xsi:type="dcterms:W3CDTF">2023-06-19T14:06:05Z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0x010100F4990CCC97ECC4449452E5BB8A73696A</vt:lpwstr>
  </property>
</Properties>
</file>